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84"/>
  </p:notesMasterIdLst>
  <p:sldIdLst>
    <p:sldId id="256" r:id="rId3"/>
    <p:sldId id="324" r:id="rId4"/>
    <p:sldId id="321" r:id="rId5"/>
    <p:sldId id="349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80" r:id="rId14"/>
    <p:sldId id="382" r:id="rId15"/>
    <p:sldId id="381" r:id="rId16"/>
    <p:sldId id="383" r:id="rId17"/>
    <p:sldId id="389" r:id="rId18"/>
    <p:sldId id="386" r:id="rId19"/>
    <p:sldId id="385" r:id="rId20"/>
    <p:sldId id="390" r:id="rId21"/>
    <p:sldId id="387" r:id="rId22"/>
    <p:sldId id="388" r:id="rId23"/>
    <p:sldId id="393" r:id="rId24"/>
    <p:sldId id="332" r:id="rId25"/>
    <p:sldId id="334" r:id="rId26"/>
    <p:sldId id="333" r:id="rId27"/>
    <p:sldId id="348" r:id="rId28"/>
    <p:sldId id="314" r:id="rId29"/>
    <p:sldId id="335" r:id="rId30"/>
    <p:sldId id="336" r:id="rId31"/>
    <p:sldId id="337" r:id="rId32"/>
    <p:sldId id="351" r:id="rId33"/>
    <p:sldId id="352" r:id="rId34"/>
    <p:sldId id="353" r:id="rId35"/>
    <p:sldId id="354" r:id="rId36"/>
    <p:sldId id="355" r:id="rId37"/>
    <p:sldId id="320" r:id="rId38"/>
    <p:sldId id="356" r:id="rId39"/>
    <p:sldId id="361" r:id="rId40"/>
    <p:sldId id="362" r:id="rId41"/>
    <p:sldId id="357" r:id="rId42"/>
    <p:sldId id="358" r:id="rId43"/>
    <p:sldId id="360" r:id="rId44"/>
    <p:sldId id="316" r:id="rId45"/>
    <p:sldId id="340" r:id="rId46"/>
    <p:sldId id="341" r:id="rId47"/>
    <p:sldId id="317" r:id="rId48"/>
    <p:sldId id="343" r:id="rId49"/>
    <p:sldId id="318" r:id="rId50"/>
    <p:sldId id="364" r:id="rId51"/>
    <p:sldId id="319" r:id="rId52"/>
    <p:sldId id="345" r:id="rId53"/>
    <p:sldId id="346" r:id="rId54"/>
    <p:sldId id="365" r:id="rId55"/>
    <p:sldId id="280" r:id="rId56"/>
    <p:sldId id="347" r:id="rId57"/>
    <p:sldId id="367" r:id="rId58"/>
    <p:sldId id="366" r:id="rId59"/>
    <p:sldId id="373" r:id="rId60"/>
    <p:sldId id="374" r:id="rId61"/>
    <p:sldId id="368" r:id="rId62"/>
    <p:sldId id="369" r:id="rId63"/>
    <p:sldId id="370" r:id="rId64"/>
    <p:sldId id="371" r:id="rId65"/>
    <p:sldId id="372" r:id="rId66"/>
    <p:sldId id="375" r:id="rId67"/>
    <p:sldId id="376" r:id="rId68"/>
    <p:sldId id="377" r:id="rId69"/>
    <p:sldId id="378" r:id="rId70"/>
    <p:sldId id="379" r:id="rId71"/>
    <p:sldId id="313" r:id="rId72"/>
    <p:sldId id="391" r:id="rId73"/>
    <p:sldId id="392" r:id="rId74"/>
    <p:sldId id="297" r:id="rId75"/>
    <p:sldId id="296" r:id="rId76"/>
    <p:sldId id="322" r:id="rId77"/>
    <p:sldId id="282" r:id="rId78"/>
    <p:sldId id="283" r:id="rId79"/>
    <p:sldId id="284" r:id="rId80"/>
    <p:sldId id="285" r:id="rId81"/>
    <p:sldId id="311" r:id="rId82"/>
    <p:sldId id="323" r:id="rId8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55413-21B6-AF4A-91F8-7047A90AAD8A}" v="1" dt="2023-08-30T06:05:52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microsoft.com/office/2015/10/relationships/revisionInfo" Target="revisionInfo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北條　海斗" userId="cc6f59b1-b776-4024-874b-c47b9219bacf" providerId="ADAL" clId="{CEECFBA6-55DB-4193-8172-E105A76A87EA}"/>
    <pc:docChg chg="undo custSel modSld">
      <pc:chgData name="北條　海斗" userId="cc6f59b1-b776-4024-874b-c47b9219bacf" providerId="ADAL" clId="{CEECFBA6-55DB-4193-8172-E105A76A87EA}" dt="2023-08-18T09:38:47.029" v="186" actId="20577"/>
      <pc:docMkLst>
        <pc:docMk/>
      </pc:docMkLst>
      <pc:sldChg chg="modSp mod">
        <pc:chgData name="北條　海斗" userId="cc6f59b1-b776-4024-874b-c47b9219bacf" providerId="ADAL" clId="{CEECFBA6-55DB-4193-8172-E105A76A87EA}" dt="2023-08-09T20:37:18.683" v="43"/>
        <pc:sldMkLst>
          <pc:docMk/>
          <pc:sldMk cId="3370178495" sldId="352"/>
        </pc:sldMkLst>
        <pc:spChg chg="mod">
          <ac:chgData name="北條　海斗" userId="cc6f59b1-b776-4024-874b-c47b9219bacf" providerId="ADAL" clId="{CEECFBA6-55DB-4193-8172-E105A76A87EA}" dt="2023-08-09T20:37:18.683" v="43"/>
          <ac:spMkLst>
            <pc:docMk/>
            <pc:sldMk cId="3370178495" sldId="352"/>
            <ac:spMk id="3" creationId="{4CCDE5BD-D36A-F561-90DA-E6D6286783F8}"/>
          </ac:spMkLst>
        </pc:spChg>
      </pc:sldChg>
      <pc:sldChg chg="modSp mod">
        <pc:chgData name="北條　海斗" userId="cc6f59b1-b776-4024-874b-c47b9219bacf" providerId="ADAL" clId="{CEECFBA6-55DB-4193-8172-E105A76A87EA}" dt="2023-08-11T11:43:48.885" v="105" actId="20577"/>
        <pc:sldMkLst>
          <pc:docMk/>
          <pc:sldMk cId="2626567772" sldId="387"/>
        </pc:sldMkLst>
        <pc:spChg chg="mod">
          <ac:chgData name="北條　海斗" userId="cc6f59b1-b776-4024-874b-c47b9219bacf" providerId="ADAL" clId="{CEECFBA6-55DB-4193-8172-E105A76A87EA}" dt="2023-08-11T11:43:48.885" v="105" actId="20577"/>
          <ac:spMkLst>
            <pc:docMk/>
            <pc:sldMk cId="2626567772" sldId="387"/>
            <ac:spMk id="3" creationId="{3A3CAAAF-101D-B7E4-F25C-AF0019098DF6}"/>
          </ac:spMkLst>
        </pc:spChg>
      </pc:sldChg>
      <pc:sldChg chg="modSp mod">
        <pc:chgData name="北條　海斗" userId="cc6f59b1-b776-4024-874b-c47b9219bacf" providerId="ADAL" clId="{CEECFBA6-55DB-4193-8172-E105A76A87EA}" dt="2023-08-18T09:38:47.029" v="186" actId="20577"/>
        <pc:sldMkLst>
          <pc:docMk/>
          <pc:sldMk cId="2210266230" sldId="392"/>
        </pc:sldMkLst>
        <pc:spChg chg="mod">
          <ac:chgData name="北條　海斗" userId="cc6f59b1-b776-4024-874b-c47b9219bacf" providerId="ADAL" clId="{CEECFBA6-55DB-4193-8172-E105A76A87EA}" dt="2023-08-18T09:38:47.029" v="186" actId="20577"/>
          <ac:spMkLst>
            <pc:docMk/>
            <pc:sldMk cId="2210266230" sldId="392"/>
            <ac:spMk id="3" creationId="{50020B0A-C740-05CD-377E-28265E5E1946}"/>
          </ac:spMkLst>
        </pc:spChg>
      </pc:sldChg>
    </pc:docChg>
  </pc:docChgLst>
  <pc:docChgLst>
    <pc:chgData name="北條　海斗" userId="cc6f59b1-b776-4024-874b-c47b9219bacf" providerId="ADAL" clId="{ADDC5EB9-ACEF-442E-8A1D-244F11549286}"/>
    <pc:docChg chg="undo custSel modSld">
      <pc:chgData name="北條　海斗" userId="cc6f59b1-b776-4024-874b-c47b9219bacf" providerId="ADAL" clId="{ADDC5EB9-ACEF-442E-8A1D-244F11549286}" dt="2023-08-09T10:19:20.237" v="382" actId="207"/>
      <pc:docMkLst>
        <pc:docMk/>
      </pc:docMkLst>
      <pc:sldChg chg="modSp mod">
        <pc:chgData name="北條　海斗" userId="cc6f59b1-b776-4024-874b-c47b9219bacf" providerId="ADAL" clId="{ADDC5EB9-ACEF-442E-8A1D-244F11549286}" dt="2023-08-09T10:19:20.237" v="382" actId="207"/>
        <pc:sldMkLst>
          <pc:docMk/>
          <pc:sldMk cId="869418549" sldId="313"/>
        </pc:sldMkLst>
        <pc:spChg chg="mod">
          <ac:chgData name="北條　海斗" userId="cc6f59b1-b776-4024-874b-c47b9219bacf" providerId="ADAL" clId="{ADDC5EB9-ACEF-442E-8A1D-244F11549286}" dt="2023-08-09T10:19:20.237" v="382" actId="207"/>
          <ac:spMkLst>
            <pc:docMk/>
            <pc:sldMk cId="869418549" sldId="313"/>
            <ac:spMk id="3" creationId="{AEA287CA-E417-B063-553C-DE87492EC5C3}"/>
          </ac:spMkLst>
        </pc:spChg>
      </pc:sldChg>
      <pc:sldChg chg="modSp mod">
        <pc:chgData name="北條　海斗" userId="cc6f59b1-b776-4024-874b-c47b9219bacf" providerId="ADAL" clId="{ADDC5EB9-ACEF-442E-8A1D-244F11549286}" dt="2023-08-09T09:32:09.128" v="120" actId="207"/>
        <pc:sldMkLst>
          <pc:docMk/>
          <pc:sldMk cId="3370178495" sldId="352"/>
        </pc:sldMkLst>
        <pc:spChg chg="mod">
          <ac:chgData name="北條　海斗" userId="cc6f59b1-b776-4024-874b-c47b9219bacf" providerId="ADAL" clId="{ADDC5EB9-ACEF-442E-8A1D-244F11549286}" dt="2023-08-09T09:32:09.128" v="120" actId="207"/>
          <ac:spMkLst>
            <pc:docMk/>
            <pc:sldMk cId="3370178495" sldId="352"/>
            <ac:spMk id="3" creationId="{4CCDE5BD-D36A-F561-90DA-E6D6286783F8}"/>
          </ac:spMkLst>
        </pc:spChg>
      </pc:sldChg>
      <pc:sldChg chg="modSp mod">
        <pc:chgData name="北條　海斗" userId="cc6f59b1-b776-4024-874b-c47b9219bacf" providerId="ADAL" clId="{ADDC5EB9-ACEF-442E-8A1D-244F11549286}" dt="2023-08-09T10:10:58.003" v="209" actId="20577"/>
        <pc:sldMkLst>
          <pc:docMk/>
          <pc:sldMk cId="999073271" sldId="391"/>
        </pc:sldMkLst>
        <pc:spChg chg="mod">
          <ac:chgData name="北條　海斗" userId="cc6f59b1-b776-4024-874b-c47b9219bacf" providerId="ADAL" clId="{ADDC5EB9-ACEF-442E-8A1D-244F11549286}" dt="2023-08-09T10:10:58.003" v="209" actId="20577"/>
          <ac:spMkLst>
            <pc:docMk/>
            <pc:sldMk cId="999073271" sldId="391"/>
            <ac:spMk id="3" creationId="{08F04EB4-43DE-C754-0255-823198F8F451}"/>
          </ac:spMkLst>
        </pc:spChg>
      </pc:sldChg>
      <pc:sldChg chg="modSp mod">
        <pc:chgData name="北條　海斗" userId="cc6f59b1-b776-4024-874b-c47b9219bacf" providerId="ADAL" clId="{ADDC5EB9-ACEF-442E-8A1D-244F11549286}" dt="2023-08-09T09:57:27.017" v="206" actId="20577"/>
        <pc:sldMkLst>
          <pc:docMk/>
          <pc:sldMk cId="2210266230" sldId="392"/>
        </pc:sldMkLst>
        <pc:spChg chg="mod">
          <ac:chgData name="北條　海斗" userId="cc6f59b1-b776-4024-874b-c47b9219bacf" providerId="ADAL" clId="{ADDC5EB9-ACEF-442E-8A1D-244F11549286}" dt="2023-08-09T09:57:27.017" v="206" actId="20577"/>
          <ac:spMkLst>
            <pc:docMk/>
            <pc:sldMk cId="2210266230" sldId="392"/>
            <ac:spMk id="3" creationId="{50020B0A-C740-05CD-377E-28265E5E1946}"/>
          </ac:spMkLst>
        </pc:spChg>
      </pc:sldChg>
    </pc:docChg>
  </pc:docChgLst>
  <pc:docChgLst>
    <pc:chgData name="北條　海斗" userId="cc6f59b1-b776-4024-874b-c47b9219bacf" providerId="ADAL" clId="{1D055413-21B6-AF4A-91F8-7047A90AAD8A}"/>
    <pc:docChg chg="undo custSel addSld modSld">
      <pc:chgData name="北條　海斗" userId="cc6f59b1-b776-4024-874b-c47b9219bacf" providerId="ADAL" clId="{1D055413-21B6-AF4A-91F8-7047A90AAD8A}" dt="2023-08-30T06:05:54.094" v="189" actId="20577"/>
      <pc:docMkLst>
        <pc:docMk/>
      </pc:docMkLst>
      <pc:sldChg chg="modSp mod">
        <pc:chgData name="北條　海斗" userId="cc6f59b1-b776-4024-874b-c47b9219bacf" providerId="ADAL" clId="{1D055413-21B6-AF4A-91F8-7047A90AAD8A}" dt="2023-08-30T05:06:29.416" v="180" actId="20577"/>
        <pc:sldMkLst>
          <pc:docMk/>
          <pc:sldMk cId="2146767745" sldId="319"/>
        </pc:sldMkLst>
        <pc:spChg chg="mod">
          <ac:chgData name="北條　海斗" userId="cc6f59b1-b776-4024-874b-c47b9219bacf" providerId="ADAL" clId="{1D055413-21B6-AF4A-91F8-7047A90AAD8A}" dt="2023-08-30T05:06:29.416" v="180" actId="20577"/>
          <ac:spMkLst>
            <pc:docMk/>
            <pc:sldMk cId="2146767745" sldId="319"/>
            <ac:spMk id="3" creationId="{1E3F7D94-7D3C-D317-BD10-67301C05FADE}"/>
          </ac:spMkLst>
        </pc:spChg>
      </pc:sldChg>
      <pc:sldChg chg="modSp mod">
        <pc:chgData name="北條　海斗" userId="cc6f59b1-b776-4024-874b-c47b9219bacf" providerId="ADAL" clId="{1D055413-21B6-AF4A-91F8-7047A90AAD8A}" dt="2023-08-30T06:05:54.094" v="189" actId="20577"/>
        <pc:sldMkLst>
          <pc:docMk/>
          <pc:sldMk cId="3370178495" sldId="352"/>
        </pc:sldMkLst>
        <pc:spChg chg="mod">
          <ac:chgData name="北條　海斗" userId="cc6f59b1-b776-4024-874b-c47b9219bacf" providerId="ADAL" clId="{1D055413-21B6-AF4A-91F8-7047A90AAD8A}" dt="2023-08-30T06:05:54.094" v="189" actId="20577"/>
          <ac:spMkLst>
            <pc:docMk/>
            <pc:sldMk cId="3370178495" sldId="352"/>
            <ac:spMk id="3" creationId="{4CCDE5BD-D36A-F561-90DA-E6D6286783F8}"/>
          </ac:spMkLst>
        </pc:spChg>
      </pc:sldChg>
      <pc:sldChg chg="modSp mod">
        <pc:chgData name="北條　海斗" userId="cc6f59b1-b776-4024-874b-c47b9219bacf" providerId="ADAL" clId="{1D055413-21B6-AF4A-91F8-7047A90AAD8A}" dt="2023-08-18T01:12:58.942" v="178"/>
        <pc:sldMkLst>
          <pc:docMk/>
          <pc:sldMk cId="101745316" sldId="361"/>
        </pc:sldMkLst>
        <pc:spChg chg="mod">
          <ac:chgData name="北條　海斗" userId="cc6f59b1-b776-4024-874b-c47b9219bacf" providerId="ADAL" clId="{1D055413-21B6-AF4A-91F8-7047A90AAD8A}" dt="2023-08-18T01:12:58.942" v="178"/>
          <ac:spMkLst>
            <pc:docMk/>
            <pc:sldMk cId="101745316" sldId="361"/>
            <ac:spMk id="3" creationId="{5D056A84-C8C1-81A2-3751-92C03F7A7385}"/>
          </ac:spMkLst>
        </pc:spChg>
      </pc:sldChg>
      <pc:sldChg chg="modSp mod">
        <pc:chgData name="北條　海斗" userId="cc6f59b1-b776-4024-874b-c47b9219bacf" providerId="ADAL" clId="{1D055413-21B6-AF4A-91F8-7047A90AAD8A}" dt="2023-08-11T21:58:56.557" v="176" actId="20577"/>
        <pc:sldMkLst>
          <pc:docMk/>
          <pc:sldMk cId="4179017955" sldId="372"/>
        </pc:sldMkLst>
        <pc:spChg chg="mod">
          <ac:chgData name="北條　海斗" userId="cc6f59b1-b776-4024-874b-c47b9219bacf" providerId="ADAL" clId="{1D055413-21B6-AF4A-91F8-7047A90AAD8A}" dt="2023-08-11T21:58:56.557" v="176" actId="20577"/>
          <ac:spMkLst>
            <pc:docMk/>
            <pc:sldMk cId="4179017955" sldId="372"/>
            <ac:spMk id="3" creationId="{F830CAE8-9BC6-B9D0-F880-5742034FEB03}"/>
          </ac:spMkLst>
        </pc:spChg>
      </pc:sldChg>
      <pc:sldChg chg="modSp mod">
        <pc:chgData name="北條　海斗" userId="cc6f59b1-b776-4024-874b-c47b9219bacf" providerId="ADAL" clId="{1D055413-21B6-AF4A-91F8-7047A90AAD8A}" dt="2023-08-11T21:58:44.083" v="170" actId="20577"/>
        <pc:sldMkLst>
          <pc:docMk/>
          <pc:sldMk cId="2702794500" sldId="375"/>
        </pc:sldMkLst>
        <pc:spChg chg="mod">
          <ac:chgData name="北條　海斗" userId="cc6f59b1-b776-4024-874b-c47b9219bacf" providerId="ADAL" clId="{1D055413-21B6-AF4A-91F8-7047A90AAD8A}" dt="2023-08-11T21:58:44.083" v="170" actId="20577"/>
          <ac:spMkLst>
            <pc:docMk/>
            <pc:sldMk cId="2702794500" sldId="375"/>
            <ac:spMk id="3" creationId="{0503BC41-C12D-5564-86EB-C0F167311AAA}"/>
          </ac:spMkLst>
        </pc:spChg>
      </pc:sldChg>
      <pc:sldChg chg="modSp mod">
        <pc:chgData name="北條　海斗" userId="cc6f59b1-b776-4024-874b-c47b9219bacf" providerId="ADAL" clId="{1D055413-21B6-AF4A-91F8-7047A90AAD8A}" dt="2023-08-11T21:58:39.888" v="168" actId="20577"/>
        <pc:sldMkLst>
          <pc:docMk/>
          <pc:sldMk cId="3901517995" sldId="376"/>
        </pc:sldMkLst>
        <pc:spChg chg="mod">
          <ac:chgData name="北條　海斗" userId="cc6f59b1-b776-4024-874b-c47b9219bacf" providerId="ADAL" clId="{1D055413-21B6-AF4A-91F8-7047A90AAD8A}" dt="2023-08-11T21:58:39.888" v="168" actId="20577"/>
          <ac:spMkLst>
            <pc:docMk/>
            <pc:sldMk cId="3901517995" sldId="376"/>
            <ac:spMk id="3" creationId="{79C305E4-B4FC-457E-9D90-D522653F279A}"/>
          </ac:spMkLst>
        </pc:spChg>
      </pc:sldChg>
      <pc:sldChg chg="modSp mod">
        <pc:chgData name="北條　海斗" userId="cc6f59b1-b776-4024-874b-c47b9219bacf" providerId="ADAL" clId="{1D055413-21B6-AF4A-91F8-7047A90AAD8A}" dt="2023-08-11T21:58:29.976" v="166" actId="20577"/>
        <pc:sldMkLst>
          <pc:docMk/>
          <pc:sldMk cId="999073271" sldId="391"/>
        </pc:sldMkLst>
        <pc:spChg chg="mod">
          <ac:chgData name="北條　海斗" userId="cc6f59b1-b776-4024-874b-c47b9219bacf" providerId="ADAL" clId="{1D055413-21B6-AF4A-91F8-7047A90AAD8A}" dt="2023-08-11T21:58:29.976" v="166" actId="20577"/>
          <ac:spMkLst>
            <pc:docMk/>
            <pc:sldMk cId="999073271" sldId="391"/>
            <ac:spMk id="3" creationId="{08F04EB4-43DE-C754-0255-823198F8F451}"/>
          </ac:spMkLst>
        </pc:spChg>
      </pc:sldChg>
      <pc:sldChg chg="modSp mod">
        <pc:chgData name="北條　海斗" userId="cc6f59b1-b776-4024-874b-c47b9219bacf" providerId="ADAL" clId="{1D055413-21B6-AF4A-91F8-7047A90AAD8A}" dt="2023-08-11T21:58:12.783" v="158" actId="20577"/>
        <pc:sldMkLst>
          <pc:docMk/>
          <pc:sldMk cId="2210266230" sldId="392"/>
        </pc:sldMkLst>
        <pc:spChg chg="mod">
          <ac:chgData name="北條　海斗" userId="cc6f59b1-b776-4024-874b-c47b9219bacf" providerId="ADAL" clId="{1D055413-21B6-AF4A-91F8-7047A90AAD8A}" dt="2023-08-11T21:58:12.783" v="158" actId="20577"/>
          <ac:spMkLst>
            <pc:docMk/>
            <pc:sldMk cId="2210266230" sldId="392"/>
            <ac:spMk id="3" creationId="{50020B0A-C740-05CD-377E-28265E5E1946}"/>
          </ac:spMkLst>
        </pc:spChg>
      </pc:sldChg>
      <pc:sldChg chg="addSp modSp new mod">
        <pc:chgData name="北條　海斗" userId="cc6f59b1-b776-4024-874b-c47b9219bacf" providerId="ADAL" clId="{1D055413-21B6-AF4A-91F8-7047A90AAD8A}" dt="2023-08-11T21:57:05.355" v="156" actId="1076"/>
        <pc:sldMkLst>
          <pc:docMk/>
          <pc:sldMk cId="3786896258" sldId="393"/>
        </pc:sldMkLst>
        <pc:spChg chg="mod">
          <ac:chgData name="北條　海斗" userId="cc6f59b1-b776-4024-874b-c47b9219bacf" providerId="ADAL" clId="{1D055413-21B6-AF4A-91F8-7047A90AAD8A}" dt="2023-08-11T21:56:10.106" v="61" actId="20577"/>
          <ac:spMkLst>
            <pc:docMk/>
            <pc:sldMk cId="3786896258" sldId="393"/>
            <ac:spMk id="2" creationId="{E1CAC85E-25E6-492E-3E39-DAD33052A86C}"/>
          </ac:spMkLst>
        </pc:spChg>
        <pc:spChg chg="mod">
          <ac:chgData name="北條　海斗" userId="cc6f59b1-b776-4024-874b-c47b9219bacf" providerId="ADAL" clId="{1D055413-21B6-AF4A-91F8-7047A90AAD8A}" dt="2023-08-11T21:56:34.221" v="148" actId="20577"/>
          <ac:spMkLst>
            <pc:docMk/>
            <pc:sldMk cId="3786896258" sldId="393"/>
            <ac:spMk id="3" creationId="{586C0F0C-B50F-F049-BA74-F3CF390D5CD1}"/>
          </ac:spMkLst>
        </pc:spChg>
        <pc:picChg chg="add mod">
          <ac:chgData name="北條　海斗" userId="cc6f59b1-b776-4024-874b-c47b9219bacf" providerId="ADAL" clId="{1D055413-21B6-AF4A-91F8-7047A90AAD8A}" dt="2023-08-11T21:57:05.355" v="156" actId="1076"/>
          <ac:picMkLst>
            <pc:docMk/>
            <pc:sldMk cId="3786896258" sldId="393"/>
            <ac:picMk id="7" creationId="{7A444BD2-0A87-9C72-1EB4-3370064C32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5D28-E1FB-6142-A7E2-40F11FC92F73}" type="datetimeFigureOut">
              <a:rPr kumimoji="1" lang="ja-JP" altLang="en-US" smtClean="0"/>
              <a:t>2023/8/29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54B61-246B-DC4D-B299-0B920E00DD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5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54B61-246B-DC4D-B299-0B920E00DD3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806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54B61-246B-DC4D-B299-0B920E00DD35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100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64EA2C-3B3C-0E60-62CD-442EDE915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C56A25F-2BF6-0849-111D-A8DE56A8E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6A749B-C61A-6126-EC6E-4068C290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99B64A-E08D-E7B3-925E-60D81AEE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1F9B48-4CB1-EA60-9A48-C99A1984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19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EF334B-1F56-5FAC-4FEC-BA21E3D9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77CC2C4-5A19-3B90-B938-037D14DEC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1F17CF-23CA-A9FF-9B3A-C1F8EED6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E7E127-A09D-E1E7-666A-18392177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9BE47C-398E-4ADC-4A55-C81621B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962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6544AD4-CA72-B053-C743-F70ED7BDE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9F8871C-1966-20F9-07F1-FF07AE5FA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25355C-14D7-E91E-3A6E-003F5F14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E7767C-BE07-8844-F3DD-7FF72F7D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2B3A09-351B-232C-2948-2130908C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16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64EA2C-3B3C-0E60-62CD-442EDE915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C56A25F-2BF6-0849-111D-A8DE56A8E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6A749B-C61A-6126-EC6E-4068C290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99B64A-E08D-E7B3-925E-60D81AEE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1F9B48-4CB1-EA60-9A48-C99A1984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17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2BA41-C005-43EF-6980-604DB2DB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F757AE-60C9-6421-80FC-186B49B1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697D94-8C16-B151-4D97-36A84799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4E6A4D-832B-D38A-5674-9F30125E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CF22FF-7B43-F8B6-D9A0-04693B8B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9F9BAA-55AF-B784-EAD2-994A1D63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E5679-0779-FB2A-5220-D09231D44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31BDE7-D586-5B31-2CBF-CFA75EC3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A0AD8A-27E9-37FB-69A9-5F761227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1413AF-F8A3-3E64-DE59-61A3697A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35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27CB46-7E4A-CA8F-733C-86AB7D08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82D6C1-9F61-7ED7-F429-0366D78ED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3A594AF-DF03-ED7C-209E-295F7FE6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BA0763-3842-DB31-785D-6E806E91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E52BFB9-8DB6-4631-7EBC-68473C3F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DCD6EE-EB41-6462-9C10-259E1226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4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273DA-62A5-BE08-608B-789E1B9B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03F2B4C-09FB-B82C-4D01-7C8DB683C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10EB5B-1DF4-07F0-4AAC-D3C30C16E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79E09F6-241A-8E68-2B61-129546CCA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9D3862-D2CA-28F0-50E5-794A0E1C6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52AA74E-3D8B-2111-F45D-047E2B1D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1CA438C-CB39-3712-C7BE-3FB0E8A9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867B352-F2DF-C877-1878-EBF5B21C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47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ACD588-E619-52A0-F7B8-0D7329F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F876754-2426-F233-0F8D-1BC8B562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2314C9B-B372-C169-D68E-03520DD3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668F38-6355-60C6-DFED-04F2B613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29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3449CD0-E276-BE10-EAC6-32EDB2A8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B324855-D365-853B-1EB6-6AA5D928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8672FB-2FBC-23AD-6890-DAF5A9CD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2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6AEF80-826A-6BA0-AEA9-E8404916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A8BB3F-BD25-37F0-6520-40FF8D480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F74E97-2D8D-1165-F79C-E755BDE13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1EDE12-E4E5-9E1B-0D0F-31CF6F1E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FFFE7E-EA5B-23E3-0D14-13ADF484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ABC139-685D-89B9-D3DF-242632CE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141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2BA41-C005-43EF-6980-604DB2DB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F757AE-60C9-6421-80FC-186B49B1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697D94-8C16-B151-4D97-36A84799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4E6A4D-832B-D38A-5674-9F30125E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CF22FF-7B43-F8B6-D9A0-04693B8B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134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092686-80A9-E731-A4DD-7FEF9A82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33B6F7C-3D56-31DE-B8C2-DEA20627E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C94C150-191F-FD81-7860-EFAE6DD6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8611EA-239B-1C5E-E02A-C1A4C5DB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0B9333-A16E-CCE2-EACE-2EE73189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2EBC9B-7E2B-65A1-9A63-DB743177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45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EF334B-1F56-5FAC-4FEC-BA21E3D9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77CC2C4-5A19-3B90-B938-037D14DEC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1F17CF-23CA-A9FF-9B3A-C1F8EED6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E7E127-A09D-E1E7-666A-18392177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9BE47C-398E-4ADC-4A55-C81621B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10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6544AD4-CA72-B053-C743-F70ED7BDE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9F8871C-1966-20F9-07F1-FF07AE5FA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25355C-14D7-E91E-3A6E-003F5F14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E7767C-BE07-8844-F3DD-7FF72F7D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2B3A09-351B-232C-2948-2130908C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92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9F9BAA-55AF-B784-EAD2-994A1D63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E5679-0779-FB2A-5220-D09231D44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31BDE7-D586-5B31-2CBF-CFA75EC3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A0AD8A-27E9-37FB-69A9-5F761227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1413AF-F8A3-3E64-DE59-61A3697A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48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27CB46-7E4A-CA8F-733C-86AB7D08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82D6C1-9F61-7ED7-F429-0366D78ED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3A594AF-DF03-ED7C-209E-295F7FE6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BA0763-3842-DB31-785D-6E806E91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E52BFB9-8DB6-4631-7EBC-68473C3F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DCD6EE-EB41-6462-9C10-259E1226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97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273DA-62A5-BE08-608B-789E1B9B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03F2B4C-09FB-B82C-4D01-7C8DB683C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10EB5B-1DF4-07F0-4AAC-D3C30C16E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79E09F6-241A-8E68-2B61-129546CCA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9D3862-D2CA-28F0-50E5-794A0E1C6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52AA74E-3D8B-2111-F45D-047E2B1D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1CA438C-CB39-3712-C7BE-3FB0E8A9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867B352-F2DF-C877-1878-EBF5B21C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703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ACD588-E619-52A0-F7B8-0D7329F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F876754-2426-F233-0F8D-1BC8B562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2314C9B-B372-C169-D68E-03520DD3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668F38-6355-60C6-DFED-04F2B613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0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3449CD0-E276-BE10-EAC6-32EDB2A8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B324855-D365-853B-1EB6-6AA5D928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8672FB-2FBC-23AD-6890-DAF5A9CD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6AEF80-826A-6BA0-AEA9-E8404916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A8BB3F-BD25-37F0-6520-40FF8D480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F74E97-2D8D-1165-F79C-E755BDE13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1EDE12-E4E5-9E1B-0D0F-31CF6F1E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FFFE7E-EA5B-23E3-0D14-13ADF484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ABC139-685D-89B9-D3DF-242632CE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266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092686-80A9-E731-A4DD-7FEF9A82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33B6F7C-3D56-31DE-B8C2-DEA20627E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C94C150-191F-FD81-7860-EFAE6DD6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8611EA-239B-1C5E-E02A-C1A4C5DB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0B9333-A16E-CCE2-EACE-2EE73189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2EBC9B-7E2B-65A1-9A63-DB743177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8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10672D-2F44-5566-209E-102E884E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47A79C-FE92-DB06-35E8-4087CD06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C8DE7B-66FE-8200-E6A8-A2154B4DA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</a:defRPr>
            </a:lvl1pPr>
          </a:lstStyle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8F03DF-8564-D7DB-A29C-6AE1A91E5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E2208F-630E-0F83-5C5A-330D013F4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E2545E9-EB52-FB42-86B3-FA57D50FA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76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10672D-2F44-5566-209E-102E884E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47A79C-FE92-DB06-35E8-4087CD06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C8DE7B-66FE-8200-E6A8-A2154B4DA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</a:defRPr>
            </a:lvl1pPr>
          </a:lstStyle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8F03DF-8564-D7DB-A29C-6AE1A91E5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E2208F-630E-0F83-5C5A-330D013F4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85B69D6-D45B-7D46-A1EF-533A7FD82C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75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UD Digi Kyokasho N-B" panose="020B0400000000000000" pitchFamily="34" charset="-128"/>
          <a:ea typeface="UD Digi Kyokasho N-B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slstorestorage.blob.core.windows.net/wslblob/wsl_update_x64.msi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yonreport.cloud.cs.priv.teu.ac.jp/report.ph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c0b23999@10.204.227.4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menbo1219/Lyon-env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Amenbo1219/Lyon-en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yon001.cloud.cs.priv.teu.ac.jp:8888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Amenbo1219/Lyon-env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edu.teu.ac.jp/cscloud#h.bnooodj595jg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10" Type="http://schemas.openxmlformats.org/officeDocument/2006/relationships/image" Target="../media/image60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574DB8-B58D-7937-97E9-37D28C457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3907"/>
            <a:ext cx="9144000" cy="2387600"/>
          </a:xfrm>
        </p:spPr>
        <p:txBody>
          <a:bodyPr anchor="ctr">
            <a:normAutofit/>
          </a:bodyPr>
          <a:lstStyle/>
          <a:p>
            <a:r>
              <a:rPr kumimoji="1" lang="en-US" altLang="ja-JP"/>
              <a:t>Lyon</a:t>
            </a:r>
            <a:r>
              <a:rPr kumimoji="1" lang="ja-JP" altLang="en-US"/>
              <a:t>のトリセツ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02680E-9F2C-8D16-1232-63F604AE6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74093"/>
            <a:ext cx="9144000" cy="1655762"/>
          </a:xfrm>
        </p:spPr>
        <p:txBody>
          <a:bodyPr/>
          <a:lstStyle/>
          <a:p>
            <a:r>
              <a:rPr lang="ja-JP" altLang="en-US"/>
              <a:t>コンピュータサイエンス学部</a:t>
            </a:r>
            <a:endParaRPr lang="en-US" altLang="ja-JP"/>
          </a:p>
          <a:p>
            <a:r>
              <a:rPr lang="ja-JP" altLang="en-US"/>
              <a:t>青木・佐々木研究室</a:t>
            </a:r>
            <a:endParaRPr lang="en-US" altLang="ja-JP"/>
          </a:p>
          <a:p>
            <a:r>
              <a:rPr lang="ja-JP" altLang="en-US"/>
              <a:t>北條海斗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0BDD66-D5E7-E6C6-F86C-4B307528D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err="1"/>
              <a:t>KaitoHoujho</a:t>
            </a:r>
            <a:r>
              <a:rPr kumimoji="1" lang="en-US" altLang="ja-JP"/>
              <a:t>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3F7BE43-4AEB-FE25-883B-1F6C95A8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4FBB6-1B07-AB9C-7EC7-23278D00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WSL</a:t>
            </a:r>
            <a:r>
              <a:rPr kumimoji="1" lang="ja-JP" altLang="en-US"/>
              <a:t>をインストール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54BC4A-A5D5-6BE5-DEDC-4E2507B26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>
                <a:solidFill>
                  <a:srgbClr val="FF0000"/>
                </a:solidFill>
              </a:rPr>
              <a:t>※</a:t>
            </a:r>
            <a:r>
              <a:rPr lang="ja-JP" altLang="en-US">
                <a:solidFill>
                  <a:srgbClr val="FF0000"/>
                </a:solidFill>
              </a:rPr>
              <a:t>すでにインストール済みの人は</a:t>
            </a:r>
            <a:r>
              <a:rPr lang="en-US" altLang="ja-JP">
                <a:solidFill>
                  <a:srgbClr val="FF0000"/>
                </a:solidFill>
              </a:rPr>
              <a:t>P12</a:t>
            </a:r>
            <a:r>
              <a:rPr lang="ja-JP" altLang="en-US">
                <a:solidFill>
                  <a:srgbClr val="FF0000"/>
                </a:solidFill>
              </a:rPr>
              <a:t>以降を参照する</a:t>
            </a:r>
            <a:endParaRPr kumimoji="1" lang="en-US" altLang="ja-JP">
              <a:solidFill>
                <a:srgbClr val="FF0000"/>
              </a:solidFill>
            </a:endParaRPr>
          </a:p>
          <a:p>
            <a:r>
              <a:rPr kumimoji="1" lang="ja-JP" altLang="en-US"/>
              <a:t>コマンド</a:t>
            </a:r>
            <a:r>
              <a:rPr lang="ja-JP" altLang="en-US"/>
              <a:t>「</a:t>
            </a:r>
            <a:r>
              <a:rPr lang="en-US" altLang="ja-JP" b="0" i="0" err="1">
                <a:solidFill>
                  <a:srgbClr val="161616"/>
                </a:solidFill>
                <a:effectLst/>
                <a:latin typeface="SFMono-Regular"/>
              </a:rPr>
              <a:t>wsl</a:t>
            </a:r>
            <a:r>
              <a:rPr lang="en-US" altLang="ja-JP" b="0" i="0">
                <a:solidFill>
                  <a:srgbClr val="006881"/>
                </a:solidFill>
                <a:effectLst/>
                <a:latin typeface="SFMono-Regular"/>
              </a:rPr>
              <a:t> --install</a:t>
            </a:r>
            <a:r>
              <a:rPr lang="ja-JP" altLang="en-US"/>
              <a:t>」と入力</a:t>
            </a:r>
            <a:endParaRPr lang="en-US" altLang="ja-JP"/>
          </a:p>
          <a:p>
            <a:r>
              <a:rPr lang="ja-JP" altLang="en-US"/>
              <a:t>画面に従って</a:t>
            </a:r>
            <a:r>
              <a:rPr lang="en-US" altLang="ja-JP"/>
              <a:t>PC</a:t>
            </a:r>
            <a:r>
              <a:rPr lang="ja-JP" altLang="en-US"/>
              <a:t>を再起動する．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C45182-904A-B851-6AF1-356D6E1A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9729D3-9C78-41D8-5EC7-012649E7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7" name="図 6" descr="テキスト&#10;&#10;自動的に生成された説明">
            <a:extLst>
              <a:ext uri="{FF2B5EF4-FFF2-40B4-BE49-F238E27FC236}">
                <a16:creationId xmlns:a16="http://schemas.microsoft.com/office/drawing/2014/main" id="{654F01BD-17EA-ACD0-E680-9D6B4F00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19"/>
          <a:stretch/>
        </p:blipFill>
        <p:spPr>
          <a:xfrm>
            <a:off x="1462314" y="3429000"/>
            <a:ext cx="9566495" cy="17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FDA933-611E-D374-AF50-C088C68A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WSL</a:t>
            </a:r>
            <a:r>
              <a:rPr kumimoji="1" lang="ja-JP" altLang="en-US"/>
              <a:t>の起動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947CCF-5C0C-8975-FE05-F57FC0EA1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インストールした</a:t>
            </a:r>
            <a:r>
              <a:rPr lang="en-US" altLang="ja-JP"/>
              <a:t>Ubuntu</a:t>
            </a:r>
            <a:r>
              <a:rPr lang="ja-JP" altLang="en-US"/>
              <a:t>を起動する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723E9E-D1CC-2674-EA26-DDCCC689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73F860-C292-FB33-5273-12DFDC9C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655FCAF-EAFD-BAE0-3A4D-DD7C7475B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r="-1"/>
          <a:stretch/>
        </p:blipFill>
        <p:spPr>
          <a:xfrm>
            <a:off x="3001818" y="2214901"/>
            <a:ext cx="4555753" cy="43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72754-C863-E097-33D2-B75AD327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kumimoji="1" lang="ja-JP" altLang="en-US"/>
              <a:t>すでに</a:t>
            </a:r>
            <a:r>
              <a:rPr kumimoji="1" lang="en-US" altLang="ja-JP"/>
              <a:t>WSL</a:t>
            </a:r>
            <a:r>
              <a:rPr kumimoji="1" lang="ja-JP" altLang="en-US"/>
              <a:t>がインストール済みの場合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222091-022F-9AAD-E70E-37B774C7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69AC81-32D0-2572-32B8-E4271646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1F9273-04E8-7EFB-3FA8-E872F21E687A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WSL2,GUI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アプリ</a:t>
            </a:r>
          </a:p>
        </p:txBody>
      </p:sp>
    </p:spTree>
    <p:extLst>
      <p:ext uri="{BB962C8B-B14F-4D97-AF65-F5344CB8AC3E}">
        <p14:creationId xmlns:p14="http://schemas.microsoft.com/office/powerpoint/2010/main" val="338762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E034F0-64A6-7DA8-C99E-A2E09FE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PowerShell</a:t>
            </a:r>
            <a:r>
              <a:rPr kumimoji="1" lang="ja-JP" altLang="en-US"/>
              <a:t>を開く．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687A1-B11D-DD78-2AED-06FB08E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err="1"/>
              <a:t>WindowsPowerShell</a:t>
            </a:r>
            <a:r>
              <a:rPr lang="ja-JP" altLang="en-US"/>
              <a:t>が起動するのを確認</a:t>
            </a:r>
            <a:endParaRPr kumimoji="1" lang="en-US" altLang="ja-JP"/>
          </a:p>
          <a:p>
            <a:r>
              <a:rPr kumimoji="1" lang="ja-JP" altLang="en-US"/>
              <a:t>以下のテキストが表示されることを確認</a:t>
            </a:r>
            <a:endParaRPr kumimoji="1"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7DFE75-0AF0-5BD7-682F-BCAA59AF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7B4015-E69C-5D0C-EE60-2177FE9D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753146CC-EB41-FD28-3E63-ED9E9223E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95"/>
          <a:stretch/>
        </p:blipFill>
        <p:spPr>
          <a:xfrm>
            <a:off x="331310" y="3099943"/>
            <a:ext cx="11529380" cy="2131035"/>
          </a:xfrm>
          <a:prstGeom prst="rect">
            <a:avLst/>
          </a:prstGeom>
        </p:spPr>
      </p:pic>
      <p:sp>
        <p:nvSpPr>
          <p:cNvPr id="8" name="フレーム 7">
            <a:extLst>
              <a:ext uri="{FF2B5EF4-FFF2-40B4-BE49-F238E27FC236}">
                <a16:creationId xmlns:a16="http://schemas.microsoft.com/office/drawing/2014/main" id="{83A1DB62-3261-13F3-0A75-E1111566AC79}"/>
              </a:ext>
            </a:extLst>
          </p:cNvPr>
          <p:cNvSpPr/>
          <p:nvPr/>
        </p:nvSpPr>
        <p:spPr>
          <a:xfrm>
            <a:off x="473725" y="3099943"/>
            <a:ext cx="9022815" cy="2131035"/>
          </a:xfrm>
          <a:prstGeom prst="frame">
            <a:avLst>
              <a:gd name="adj1" fmla="val 2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5A1E0D-24A3-6419-7E14-4C682AD828E6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zsh,bash,sh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61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72754-C863-E097-33D2-B75AD327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WSL</a:t>
            </a:r>
            <a:r>
              <a:rPr kumimoji="1" lang="ja-JP" altLang="en-US"/>
              <a:t>のバージョンを確認する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57D5E8-C58B-F575-CD10-E51BA9F4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PowerShell</a:t>
            </a:r>
            <a:r>
              <a:rPr kumimoji="1" lang="ja-JP" altLang="en-US"/>
              <a:t>に「</a:t>
            </a:r>
            <a:r>
              <a:rPr kumimoji="1" lang="en-US" altLang="ja-JP" err="1"/>
              <a:t>wsl</a:t>
            </a:r>
            <a:r>
              <a:rPr kumimoji="1" lang="en-US" altLang="ja-JP"/>
              <a:t> –l –v</a:t>
            </a:r>
            <a:r>
              <a:rPr kumimoji="1" lang="ja-JP" altLang="en-US"/>
              <a:t>」と入力し実行（</a:t>
            </a:r>
            <a:r>
              <a:rPr kumimoji="1" lang="en-US" altLang="ja-JP"/>
              <a:t>Enter</a:t>
            </a:r>
            <a:r>
              <a:rPr kumimoji="1" lang="ja-JP" altLang="en-US"/>
              <a:t>）</a:t>
            </a:r>
            <a:endParaRPr kumimoji="1" lang="en-US" altLang="ja-JP"/>
          </a:p>
          <a:p>
            <a:r>
              <a:rPr kumimoji="1" lang="ja-JP" altLang="en-US"/>
              <a:t>バージョンの欄に注目する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バージョンが</a:t>
            </a:r>
            <a:r>
              <a:rPr kumimoji="1" lang="en-US" altLang="ja-JP"/>
              <a:t>2</a:t>
            </a:r>
            <a:r>
              <a:rPr kumimoji="1" lang="ja-JP" altLang="en-US"/>
              <a:t>未満であればバージョンの更新を行う</a:t>
            </a:r>
            <a:endParaRPr kumimoji="1" lang="en-US" altLang="ja-JP"/>
          </a:p>
          <a:p>
            <a:r>
              <a:rPr lang="ja-JP" altLang="en-US"/>
              <a:t>その際、変更したいディストリビューションの</a:t>
            </a:r>
            <a:r>
              <a:rPr lang="en-US" altLang="ja-JP"/>
              <a:t>Name</a:t>
            </a:r>
            <a:r>
              <a:rPr lang="ja-JP" altLang="en-US"/>
              <a:t>を覚えておく（緑枠）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222091-022F-9AAD-E70E-37B774C7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69AC81-32D0-2572-32B8-E4271646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14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EE976DE-4596-CD41-17A4-E030D8ABAF27}"/>
              </a:ext>
            </a:extLst>
          </p:cNvPr>
          <p:cNvGrpSpPr/>
          <p:nvPr/>
        </p:nvGrpSpPr>
        <p:grpSpPr>
          <a:xfrm>
            <a:off x="2665100" y="2795352"/>
            <a:ext cx="6584708" cy="1267295"/>
            <a:chOff x="2665100" y="2795352"/>
            <a:chExt cx="6584708" cy="1267295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723E445F-8DEC-11F8-BA4D-AFE7B0DA81D4}"/>
                </a:ext>
              </a:extLst>
            </p:cNvPr>
            <p:cNvGrpSpPr/>
            <p:nvPr/>
          </p:nvGrpSpPr>
          <p:grpSpPr>
            <a:xfrm>
              <a:off x="2665100" y="2795352"/>
              <a:ext cx="6584708" cy="1267295"/>
              <a:chOff x="2803646" y="2412790"/>
              <a:chExt cx="6584708" cy="1267295"/>
            </a:xfrm>
          </p:grpSpPr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C97D0204-5B17-F848-E948-01069D4F7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3646" y="2412790"/>
                <a:ext cx="6584708" cy="1267295"/>
              </a:xfrm>
              <a:prstGeom prst="rect">
                <a:avLst/>
              </a:prstGeom>
            </p:spPr>
          </p:pic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B69B40C-13B4-D840-51A5-054A71041B23}"/>
                  </a:ext>
                </a:extLst>
              </p:cNvPr>
              <p:cNvSpPr/>
              <p:nvPr/>
            </p:nvSpPr>
            <p:spPr>
              <a:xfrm>
                <a:off x="6567055" y="2687782"/>
                <a:ext cx="1588654" cy="74121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603A3B7-4BC7-BD40-F808-7912E0978D20}"/>
                </a:ext>
              </a:extLst>
            </p:cNvPr>
            <p:cNvSpPr/>
            <p:nvPr/>
          </p:nvSpPr>
          <p:spPr>
            <a:xfrm>
              <a:off x="2958151" y="3440953"/>
              <a:ext cx="1588654" cy="295024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90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72754-C863-E097-33D2-B75AD327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カーネルの更新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57D5E8-C58B-F575-CD10-E51BA9F4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7611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/>
              <a:t>WSL</a:t>
            </a:r>
            <a:r>
              <a:rPr lang="ja-JP" altLang="en-US"/>
              <a:t>のカーネル更新プログラム</a:t>
            </a:r>
            <a:r>
              <a:rPr lang="en-US" altLang="ja-JP"/>
              <a:t>(</a:t>
            </a:r>
            <a:r>
              <a:rPr lang="en-US" altLang="ja-JP">
                <a:hlinkClick r:id="rId2"/>
              </a:rPr>
              <a:t>https://wslstorestorage.blob.core.windows.net/wslblob/wsl_update_x64.msi</a:t>
            </a:r>
            <a:r>
              <a:rPr lang="en-US" altLang="ja-JP"/>
              <a:t>)</a:t>
            </a:r>
            <a:r>
              <a:rPr lang="ja-JP" altLang="en-US"/>
              <a:t>をダウンロードする</a:t>
            </a:r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セットアップウィザードに従ってインストール</a:t>
            </a:r>
            <a:r>
              <a:rPr kumimoji="1" lang="en-US" altLang="ja-JP"/>
              <a:t>(Next</a:t>
            </a:r>
            <a:r>
              <a:rPr lang="ja-JP" altLang="en-US"/>
              <a:t>を押してくだけ</a:t>
            </a:r>
            <a:r>
              <a:rPr kumimoji="1" lang="en-US" altLang="ja-JP"/>
              <a:t>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222091-022F-9AAD-E70E-37B774C7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69AC81-32D0-2572-32B8-E4271646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D7EFCC3-378D-EBED-BF11-21E8290C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62" y="2822838"/>
            <a:ext cx="2647465" cy="20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6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96FCBB-4E3E-82C7-5C17-97736B30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Windows</a:t>
            </a:r>
            <a:r>
              <a:rPr kumimoji="1" lang="ja-JP" altLang="en-US"/>
              <a:t>の設定変更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F39731-3326-D2BA-9E12-09CE920A7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PowerShell</a:t>
            </a:r>
            <a:r>
              <a:rPr kumimoji="1" lang="ja-JP" altLang="en-US"/>
              <a:t>に戻り、以下のコマンドを入力→実行</a:t>
            </a:r>
            <a:endParaRPr kumimoji="1" lang="en-US" altLang="ja-JP"/>
          </a:p>
          <a:p>
            <a:r>
              <a:rPr lang="ja-JP" altLang="en-US"/>
              <a:t>「</a:t>
            </a:r>
            <a:r>
              <a:rPr lang="en-US" altLang="ja-JP"/>
              <a:t>dism.exe /online /enable-feature /</a:t>
            </a:r>
            <a:r>
              <a:rPr lang="en-US" altLang="ja-JP" err="1"/>
              <a:t>featurename:VirtualMachinePlatform</a:t>
            </a:r>
            <a:r>
              <a:rPr lang="en-US" altLang="ja-JP"/>
              <a:t> /all /</a:t>
            </a:r>
            <a:r>
              <a:rPr lang="en-US" altLang="ja-JP" err="1"/>
              <a:t>norestart</a:t>
            </a:r>
            <a:r>
              <a:rPr lang="ja-JP" altLang="en-US"/>
              <a:t>」</a:t>
            </a:r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E5F2C5-0491-CC42-F750-3F024492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56F5D23-26BA-E91F-4A4E-DA59CA7D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9EB86E8-77C6-455F-E5D7-ABF41CAC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55189"/>
            <a:ext cx="8154538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6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8DCC7F-2CE6-44F5-B74F-C33BFCE4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マシンを再起動する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E44614-C775-D666-270C-801DB43A4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手段は問わない。</a:t>
            </a:r>
            <a:endParaRPr kumimoji="1" lang="en-US" altLang="ja-JP"/>
          </a:p>
          <a:p>
            <a:r>
              <a:rPr lang="ja-JP" altLang="en-US"/>
              <a:t>普段の方法で再起動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26DDE7-D368-E432-B6E0-3FB1CC5B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E38C584-FB8F-90AE-534B-837CAEE9D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7400AE1-60FA-FA4C-85EB-47355B71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033" y="651640"/>
            <a:ext cx="3238952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E034F0-64A6-7DA8-C99E-A2E09FE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PowerShell</a:t>
            </a:r>
            <a:r>
              <a:rPr kumimoji="1" lang="ja-JP" altLang="en-US"/>
              <a:t>を管理者権限で開く．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687A1-B11D-DD78-2AED-06FB08E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管理者として実行をするをクリックする。</a:t>
            </a:r>
            <a:endParaRPr kumimoji="1"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7DFE75-0AF0-5BD7-682F-BCAA59AF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7B4015-E69C-5D0C-EE60-2177FE9D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5A1E0D-24A3-6419-7E14-4C682AD828E6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zsh,bash,sh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148035-45AE-1637-5A49-150F8E08B0A8}"/>
              </a:ext>
            </a:extLst>
          </p:cNvPr>
          <p:cNvGrpSpPr/>
          <p:nvPr/>
        </p:nvGrpSpPr>
        <p:grpSpPr>
          <a:xfrm>
            <a:off x="3326674" y="2294941"/>
            <a:ext cx="4599338" cy="4351338"/>
            <a:chOff x="6754462" y="2434279"/>
            <a:chExt cx="4599338" cy="4351338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FC76053C-2F92-3FEB-F97E-4241FB991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95"/>
            <a:stretch/>
          </p:blipFill>
          <p:spPr>
            <a:xfrm>
              <a:off x="6754462" y="2434279"/>
              <a:ext cx="4599338" cy="4351338"/>
            </a:xfrm>
            <a:prstGeom prst="rect">
              <a:avLst/>
            </a:prstGeom>
          </p:spPr>
        </p:pic>
        <p:sp>
          <p:nvSpPr>
            <p:cNvPr id="11" name="フレーム 10">
              <a:extLst>
                <a:ext uri="{FF2B5EF4-FFF2-40B4-BE49-F238E27FC236}">
                  <a16:creationId xmlns:a16="http://schemas.microsoft.com/office/drawing/2014/main" id="{48B3EFBD-5DA9-7200-B58F-3FC84FB1B7CD}"/>
                </a:ext>
              </a:extLst>
            </p:cNvPr>
            <p:cNvSpPr/>
            <p:nvPr/>
          </p:nvSpPr>
          <p:spPr>
            <a:xfrm>
              <a:off x="8987245" y="4153989"/>
              <a:ext cx="2124891" cy="194927"/>
            </a:xfrm>
            <a:prstGeom prst="frame">
              <a:avLst>
                <a:gd name="adj1" fmla="val 228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E034F0-64A6-7DA8-C99E-A2E09FE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PowerShell</a:t>
            </a:r>
            <a:r>
              <a:rPr kumimoji="1" lang="ja-JP" altLang="en-US"/>
              <a:t>を開く．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687A1-B11D-DD78-2AED-06FB08E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err="1"/>
              <a:t>WindowsPowerShell</a:t>
            </a:r>
            <a:r>
              <a:rPr lang="ja-JP" altLang="en-US"/>
              <a:t>が起動するのを確認</a:t>
            </a:r>
            <a:endParaRPr kumimoji="1" lang="en-US" altLang="ja-JP"/>
          </a:p>
          <a:p>
            <a:r>
              <a:rPr lang="ja-JP" altLang="en-US"/>
              <a:t>上記の画面が表示されることを確認。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7DFE75-0AF0-5BD7-682F-BCAA59AF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7B4015-E69C-5D0C-EE60-2177FE9D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5A1E0D-24A3-6419-7E14-4C682AD828E6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zsh,bash,sh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C4B104D-8B51-25C3-6850-49FB31776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7" b="56815"/>
          <a:stretch/>
        </p:blipFill>
        <p:spPr>
          <a:xfrm>
            <a:off x="1269709" y="3189636"/>
            <a:ext cx="9285080" cy="2131035"/>
          </a:xfrm>
          <a:prstGeom prst="rect">
            <a:avLst/>
          </a:prstGeom>
        </p:spPr>
      </p:pic>
      <p:sp>
        <p:nvSpPr>
          <p:cNvPr id="8" name="フレーム 7">
            <a:extLst>
              <a:ext uri="{FF2B5EF4-FFF2-40B4-BE49-F238E27FC236}">
                <a16:creationId xmlns:a16="http://schemas.microsoft.com/office/drawing/2014/main" id="{83A1DB62-3261-13F3-0A75-E1111566AC79}"/>
              </a:ext>
            </a:extLst>
          </p:cNvPr>
          <p:cNvSpPr/>
          <p:nvPr/>
        </p:nvSpPr>
        <p:spPr>
          <a:xfrm>
            <a:off x="1269709" y="4093029"/>
            <a:ext cx="9189285" cy="452845"/>
          </a:xfrm>
          <a:prstGeom prst="frame">
            <a:avLst>
              <a:gd name="adj1" fmla="val 2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1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A6FCC-8D5D-2E0A-37FC-F8A2D3AD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4CF3BD-0D3A-E31E-6984-92E7563C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kumimoji="1" lang="en-US" altLang="ja-JP"/>
              <a:t>Lyon</a:t>
            </a:r>
            <a:r>
              <a:rPr kumimoji="1" lang="ja-JP" altLang="en-US"/>
              <a:t>の仕様</a:t>
            </a:r>
            <a:endParaRPr kumimoji="1" lang="en-US" altLang="ja-JP"/>
          </a:p>
          <a:p>
            <a:r>
              <a:rPr kumimoji="1" lang="en-US" altLang="ja-JP"/>
              <a:t>WSL</a:t>
            </a:r>
            <a:r>
              <a:rPr kumimoji="1" lang="ja-JP" altLang="en-US"/>
              <a:t>のインストール</a:t>
            </a:r>
            <a:endParaRPr kumimoji="1" lang="en-US" altLang="ja-JP"/>
          </a:p>
          <a:p>
            <a:r>
              <a:rPr lang="en-US" altLang="ja-JP"/>
              <a:t>Docker</a:t>
            </a:r>
            <a:r>
              <a:rPr lang="ja-JP" altLang="en-US"/>
              <a:t>構築方法</a:t>
            </a:r>
            <a:endParaRPr lang="en-US" altLang="ja-JP"/>
          </a:p>
          <a:p>
            <a:r>
              <a:rPr kumimoji="1" lang="en-US" altLang="ja-JP" err="1"/>
              <a:t>Colab</a:t>
            </a:r>
            <a:r>
              <a:rPr kumimoji="1" lang="ja-JP" altLang="en-US"/>
              <a:t>と同等環境を動かす方法</a:t>
            </a:r>
            <a:endParaRPr kumimoji="1" lang="en-US" altLang="ja-JP"/>
          </a:p>
          <a:p>
            <a:r>
              <a:rPr lang="en-US" altLang="ja-JP" err="1"/>
              <a:t>Jupyter</a:t>
            </a:r>
            <a:r>
              <a:rPr lang="ja-JP" altLang="en-US"/>
              <a:t>の実装方法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457200" lvl="1" indent="0">
              <a:buNone/>
            </a:pPr>
            <a:r>
              <a:rPr kumimoji="1" lang="en-US" altLang="ja-JP">
                <a:solidFill>
                  <a:srgbClr val="FF0000"/>
                </a:solidFill>
              </a:rPr>
              <a:t>※</a:t>
            </a:r>
            <a:r>
              <a:rPr kumimoji="1" lang="ja-JP" altLang="en-US">
                <a:solidFill>
                  <a:srgbClr val="FF0000"/>
                </a:solidFill>
              </a:rPr>
              <a:t>本ドキュメントの画像・コマンドはソフトウェアの更新により</a:t>
            </a:r>
            <a:endParaRPr kumimoji="1" lang="en-US" altLang="ja-JP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ja-JP" altLang="en-US">
                <a:solidFill>
                  <a:srgbClr val="FF0000"/>
                </a:solidFill>
              </a:rPr>
              <a:t>利用不能・変更となる場合があります。ご了承ください。</a:t>
            </a:r>
            <a:endParaRPr kumimoji="1" lang="en-US" altLang="ja-JP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kumimoji="1" lang="en-US" altLang="ja-JP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ja-JP" altLang="en-US" sz="3600">
                <a:solidFill>
                  <a:srgbClr val="FF0000"/>
                </a:solidFill>
              </a:rPr>
              <a:t>分からなければ手を上げて質問してください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FBC838-34B7-8188-806A-3C98BC29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BCBA179-B4AA-10AB-CCBC-2D2486B7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32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9593EA-640C-0D85-37E6-5B9046CC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WSL</a:t>
            </a:r>
            <a:r>
              <a:rPr kumimoji="1" lang="ja-JP" altLang="en-US"/>
              <a:t>のデフォルトバージョンを変更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CAAAF-101D-B7E4-F25C-AF0019098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PowerShell</a:t>
            </a:r>
            <a:r>
              <a:rPr kumimoji="1" lang="ja-JP" altLang="en-US"/>
              <a:t>に「</a:t>
            </a:r>
            <a:r>
              <a:rPr kumimoji="1" lang="en-US" altLang="ja-JP" err="1"/>
              <a:t>wsl</a:t>
            </a:r>
            <a:r>
              <a:rPr kumimoji="1" lang="en-US" altLang="ja-JP"/>
              <a:t> --set-default-version 2</a:t>
            </a:r>
            <a:r>
              <a:rPr kumimoji="1" lang="ja-JP" altLang="en-US"/>
              <a:t>」と入力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kumimoji="1" lang="ja-JP" altLang="en-US"/>
              <a:t>この操作を正しく終了しましたと表示されれば</a:t>
            </a:r>
            <a:r>
              <a:rPr kumimoji="1" lang="en-US" altLang="ja-JP"/>
              <a:t>OK</a:t>
            </a: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77FD4F-7428-B82B-EFEC-820AC50F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B00546C-CFAC-97F3-03F0-F32937F0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8E5B82F-CA9F-BC63-08AA-A5FC7748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703" y="2486972"/>
            <a:ext cx="7029513" cy="11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6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7087A6-C362-A56D-9199-6663188B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WSL</a:t>
            </a:r>
            <a:r>
              <a:rPr kumimoji="1" lang="ja-JP" altLang="en-US"/>
              <a:t>の更新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8FA9E4-8C82-9BB5-B18B-6310DC82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23" y="1755956"/>
            <a:ext cx="10515600" cy="4600393"/>
          </a:xfrm>
        </p:spPr>
        <p:txBody>
          <a:bodyPr>
            <a:normAutofit lnSpcReduction="10000"/>
          </a:bodyPr>
          <a:lstStyle/>
          <a:p>
            <a:r>
              <a:rPr kumimoji="1" lang="en-US" altLang="ja-JP"/>
              <a:t>P14</a:t>
            </a:r>
            <a:r>
              <a:rPr lang="ja-JP" altLang="en-US"/>
              <a:t>で読みだしたディストリビューションの名前を利用</a:t>
            </a:r>
            <a:endParaRPr lang="en-US" altLang="ja-JP"/>
          </a:p>
          <a:p>
            <a:r>
              <a:rPr kumimoji="1" lang="en-US" altLang="ja-JP"/>
              <a:t>PowerShell</a:t>
            </a:r>
            <a:r>
              <a:rPr kumimoji="1" lang="ja-JP" altLang="en-US"/>
              <a:t>に</a:t>
            </a:r>
            <a:endParaRPr kumimoji="1" lang="en-US" altLang="ja-JP"/>
          </a:p>
          <a:p>
            <a:pPr marL="0" indent="0">
              <a:buNone/>
            </a:pPr>
            <a:r>
              <a:rPr kumimoji="1" lang="en-US" altLang="ja-JP" err="1"/>
              <a:t>wsl</a:t>
            </a:r>
            <a:r>
              <a:rPr kumimoji="1" lang="en-US" altLang="ja-JP"/>
              <a:t> --set-version </a:t>
            </a:r>
            <a:r>
              <a:rPr kumimoji="1" lang="ja-JP" altLang="en-US"/>
              <a:t>ディストリビューション名</a:t>
            </a:r>
            <a:r>
              <a:rPr kumimoji="1" lang="en-US" altLang="ja-JP"/>
              <a:t> 2</a:t>
            </a:r>
            <a:r>
              <a:rPr kumimoji="1" lang="ja-JP" altLang="en-US"/>
              <a:t>を入力</a:t>
            </a:r>
            <a:endParaRPr kumimoji="1" lang="en-US" altLang="ja-JP"/>
          </a:p>
          <a:p>
            <a:pPr marL="0" indent="0">
              <a:buNone/>
            </a:pPr>
            <a:r>
              <a:rPr lang="ja-JP" altLang="en-US"/>
              <a:t>今回の場合、「</a:t>
            </a:r>
            <a:r>
              <a:rPr lang="en-US" altLang="ja-JP" err="1"/>
              <a:t>wsl</a:t>
            </a:r>
            <a:r>
              <a:rPr lang="en-US" altLang="ja-JP"/>
              <a:t> --set-version ubuntu22.04 2</a:t>
            </a:r>
            <a:r>
              <a:rPr lang="ja-JP" altLang="en-US"/>
              <a:t>」となる</a:t>
            </a:r>
            <a:endParaRPr lang="en-US" altLang="ja-JP"/>
          </a:p>
          <a:p>
            <a:pPr marL="0" indent="0">
              <a:buNone/>
            </a:pPr>
            <a:r>
              <a:rPr kumimoji="1" lang="en-US" altLang="ja-JP">
                <a:solidFill>
                  <a:srgbClr val="FF0000"/>
                </a:solidFill>
              </a:rPr>
              <a:t>※</a:t>
            </a:r>
            <a:r>
              <a:rPr kumimoji="1" lang="ja-JP" altLang="en-US">
                <a:solidFill>
                  <a:srgbClr val="FF0000"/>
                </a:solidFill>
              </a:rPr>
              <a:t>ディストリビューション名は、利用者によって異なるので</a:t>
            </a:r>
            <a:r>
              <a:rPr kumimoji="1" lang="en-US" altLang="ja-JP">
                <a:solidFill>
                  <a:srgbClr val="FF0000"/>
                </a:solidFill>
              </a:rPr>
              <a:t>P14</a:t>
            </a:r>
            <a:r>
              <a:rPr kumimoji="1" lang="ja-JP" altLang="en-US">
                <a:solidFill>
                  <a:srgbClr val="FF0000"/>
                </a:solidFill>
              </a:rPr>
              <a:t>をよく確認する。</a:t>
            </a:r>
            <a:endParaRPr kumimoji="1" lang="en-US" altLang="ja-JP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ja-JP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FF0000"/>
                </a:solidFill>
              </a:rPr>
              <a:t>変換が完了しましたと表示されれば</a:t>
            </a:r>
            <a:r>
              <a:rPr lang="en-US" altLang="ja-JP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0C6CD8-8DEE-F644-EA8D-13284A5AF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144C320-BD8E-4347-EFB9-0B92B37B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41DE75F-FB94-A1C6-F4FC-2F4149F2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959" y="4485923"/>
            <a:ext cx="8259328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CAC85E-25E6-492E-3E39-DAD33052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仮想マシン機能が有効できなかった場合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6C0F0C-B50F-F049-BA74-F3CF390D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>
                <a:solidFill>
                  <a:srgbClr val="FF0000"/>
                </a:solidFill>
              </a:rPr>
              <a:t>WSL</a:t>
            </a:r>
            <a:r>
              <a:rPr kumimoji="1" lang="ja-JP" altLang="en-US">
                <a:solidFill>
                  <a:srgbClr val="FF0000"/>
                </a:solidFill>
              </a:rPr>
              <a:t>の更新はせずに</a:t>
            </a:r>
            <a:r>
              <a:rPr kumimoji="1" lang="ja-JP" altLang="en-US"/>
              <a:t>，インストールされているものを利用してください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D0705C-FEFB-8155-A13B-B4CC763C0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603B708-4212-5E2B-6D79-5F34CC40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A444BD2-0A87-9C72-1EB4-3370064C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7" y="3533614"/>
            <a:ext cx="11688893" cy="11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E402E2-4B4D-6F90-7929-E0C7FDDE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Ubuntu</a:t>
            </a:r>
            <a:r>
              <a:rPr kumimoji="1" lang="ja-JP" altLang="en-US"/>
              <a:t>を起動</a:t>
            </a:r>
          </a:p>
        </p:txBody>
      </p:sp>
      <p:pic>
        <p:nvPicPr>
          <p:cNvPr id="7" name="コンテンツ プレースホルダー 6" descr="テキスト&#10;&#10;自動的に生成された説明">
            <a:extLst>
              <a:ext uri="{FF2B5EF4-FFF2-40B4-BE49-F238E27FC236}">
                <a16:creationId xmlns:a16="http://schemas.microsoft.com/office/drawing/2014/main" id="{D7A17829-FE3F-F487-D522-E85B7234E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750" y="3163455"/>
            <a:ext cx="10350500" cy="321310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B0E6DE-DEF5-9BD9-A9F8-49682243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61BD2AC-15A2-EFA1-CD8A-71F301DC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876187BA-B060-B2C4-868F-9DDFE8A5268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初期セットアップが終わるのを待つ</a:t>
            </a:r>
            <a:endParaRPr lang="en-US" altLang="ja-JP"/>
          </a:p>
          <a:p>
            <a:r>
              <a:rPr lang="ja-JP" altLang="en-US"/>
              <a:t>画面に従いユーザー名とパスワードを決める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（</a:t>
            </a:r>
            <a:r>
              <a:rPr lang="ja-JP" altLang="en-US">
                <a:solidFill>
                  <a:srgbClr val="FF0000"/>
                </a:solidFill>
              </a:rPr>
              <a:t>自分の好きなやつでいいが必ず覚えるかメモる</a:t>
            </a:r>
            <a:r>
              <a:rPr lang="ja-JP" altLang="en-US"/>
              <a:t>．）</a:t>
            </a:r>
            <a:endParaRPr lang="en-US" altLang="ja-JP"/>
          </a:p>
          <a:p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A8FE6F-13C2-4464-2491-5EF7517EE1C1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Linux,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ディストリビューション</a:t>
            </a:r>
          </a:p>
        </p:txBody>
      </p:sp>
    </p:spTree>
    <p:extLst>
      <p:ext uri="{BB962C8B-B14F-4D97-AF65-F5344CB8AC3E}">
        <p14:creationId xmlns:p14="http://schemas.microsoft.com/office/powerpoint/2010/main" val="64625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D40883-D174-865E-AB2A-26333928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Ubuntu</a:t>
            </a:r>
            <a:r>
              <a:rPr kumimoji="1" lang="ja-JP" altLang="en-US"/>
              <a:t>のライブラリを更新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936F26-218F-5D2A-F370-3DC8B210F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先程起動した</a:t>
            </a:r>
            <a:r>
              <a:rPr kumimoji="1" lang="en-US" altLang="ja-JP"/>
              <a:t>Ubuntu</a:t>
            </a:r>
            <a:r>
              <a:rPr kumimoji="1" lang="ja-JP" altLang="en-US"/>
              <a:t>に以下のコマンドを入力</a:t>
            </a:r>
            <a:endParaRPr kumimoji="1" lang="en-US" altLang="ja-JP"/>
          </a:p>
          <a:p>
            <a:pPr marL="0" indent="0">
              <a:buNone/>
            </a:pPr>
            <a:r>
              <a:rPr kumimoji="1" lang="ja-JP" altLang="en-US"/>
              <a:t>「</a:t>
            </a:r>
            <a:r>
              <a:rPr kumimoji="1" lang="en-US" altLang="ja-JP" err="1"/>
              <a:t>sudo</a:t>
            </a:r>
            <a:r>
              <a:rPr kumimoji="1" lang="en-US" altLang="ja-JP"/>
              <a:t> apt update &amp;&amp; </a:t>
            </a:r>
            <a:r>
              <a:rPr kumimoji="1" lang="en-US" altLang="ja-JP" err="1"/>
              <a:t>sudo</a:t>
            </a:r>
            <a:r>
              <a:rPr kumimoji="1" lang="en-US" altLang="ja-JP"/>
              <a:t> apt upgrade -y</a:t>
            </a:r>
            <a:r>
              <a:rPr kumimoji="1" lang="ja-JP" altLang="en-US"/>
              <a:t>」</a:t>
            </a:r>
            <a:endParaRPr kumimoji="1" lang="en-US" altLang="ja-JP"/>
          </a:p>
          <a:p>
            <a:r>
              <a:rPr lang="ja-JP" altLang="en-US"/>
              <a:t>パスワードを聞かれるので先程決めたパスワードを入力</a:t>
            </a:r>
            <a:endParaRPr kumimoji="1"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C1629F-DFEE-57E4-BD7D-8C26FCA2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D798DC-D45A-D4F9-1140-FCD9E7F9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556A6AE8-17D5-C96A-CF3A-77865697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03" y="3592953"/>
            <a:ext cx="10371797" cy="190446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A3096F-B861-8AC9-588F-586993E1C512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：パッケージマネージャー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,apt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653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60A8F-343C-46C6-AD49-A3E82179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Ubuntu</a:t>
            </a:r>
            <a:r>
              <a:rPr kumimoji="1" lang="ja-JP" altLang="en-US"/>
              <a:t>のセットアップ完了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04968E-4CCB-0A18-1388-61BBF82FA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ディスプレイにシェルの「＄」マークが出てれば完了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0CE6F6-A807-EB3A-8C8F-83538081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8F070A6-1DFB-524C-FE5E-B34521B7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7" name="図 6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98E1E50-ACB7-B088-4147-4473C76CE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11" y="2730425"/>
            <a:ext cx="6595355" cy="37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5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572334-A06A-D752-EC83-C60AC417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kumimoji="1" lang="en-US" altLang="ja-JP"/>
              <a:t>Lyon</a:t>
            </a:r>
            <a:r>
              <a:rPr kumimoji="1" lang="ja-JP" altLang="en-US"/>
              <a:t>への接続（共用</a:t>
            </a:r>
            <a:r>
              <a:rPr kumimoji="1" lang="en-US" altLang="ja-JP"/>
              <a:t>VM</a:t>
            </a:r>
            <a:r>
              <a:rPr kumimoji="1" lang="ja-JP" altLang="en-US"/>
              <a:t>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646001-2244-89BC-C78D-1D7B5636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834175-9DE2-BA76-1BE8-98D64D42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24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A2BC85-D84D-3236-E110-8D33A152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Lyon</a:t>
            </a:r>
            <a:r>
              <a:rPr lang="ja-JP" altLang="en-US"/>
              <a:t>のホスト名を探す．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6B88FA-2EF3-BFFE-BD8D-0C95FE69F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3"/>
          </a:xfrm>
        </p:spPr>
        <p:txBody>
          <a:bodyPr>
            <a:normAutofit/>
          </a:bodyPr>
          <a:lstStyle/>
          <a:p>
            <a:r>
              <a:rPr lang="en-US" altLang="ja-JP" dirty="0"/>
              <a:t>Lyon</a:t>
            </a:r>
            <a:r>
              <a:rPr lang="ja-JP" altLang="en-US"/>
              <a:t>公式ページから，有効なホスト名を探す（なんでもいい）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hlinkClick r:id="rId3"/>
              </a:rPr>
              <a:t>http://lyonreport.cloud.cs.priv.teu.ac.jp/report.php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→今回は</a:t>
            </a:r>
            <a:r>
              <a:rPr lang="en-US" altLang="ja-JP" dirty="0"/>
              <a:t>lyon001.cloud.cs.priv.teu.ac.jp</a:t>
            </a:r>
            <a:r>
              <a:rPr lang="ja-JP" altLang="en-US"/>
              <a:t>をホスト名とする．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DED76B-060B-36B5-6EC2-2E6D019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1C9AD41-A751-91A3-BBAA-56DB1AAF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27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841E117-36B4-1B15-030C-646BB521B43C}"/>
              </a:ext>
            </a:extLst>
          </p:cNvPr>
          <p:cNvGrpSpPr/>
          <p:nvPr/>
        </p:nvGrpSpPr>
        <p:grpSpPr>
          <a:xfrm>
            <a:off x="1302841" y="4509777"/>
            <a:ext cx="8998848" cy="1581413"/>
            <a:chOff x="983352" y="2218269"/>
            <a:chExt cx="8998848" cy="1581413"/>
          </a:xfrm>
        </p:grpSpPr>
        <p:pic>
          <p:nvPicPr>
            <p:cNvPr id="8" name="図 7" descr="テーブル&#10;&#10;自動的に生成された説明">
              <a:extLst>
                <a:ext uri="{FF2B5EF4-FFF2-40B4-BE49-F238E27FC236}">
                  <a16:creationId xmlns:a16="http://schemas.microsoft.com/office/drawing/2014/main" id="{378CFD75-5F76-D577-5798-03B96442C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9776"/>
            <a:stretch/>
          </p:blipFill>
          <p:spPr>
            <a:xfrm>
              <a:off x="983352" y="2218269"/>
              <a:ext cx="8998848" cy="1581412"/>
            </a:xfrm>
            <a:prstGeom prst="rect">
              <a:avLst/>
            </a:prstGeom>
          </p:spPr>
        </p:pic>
        <p:sp>
          <p:nvSpPr>
            <p:cNvPr id="6" name="フレーム 5">
              <a:extLst>
                <a:ext uri="{FF2B5EF4-FFF2-40B4-BE49-F238E27FC236}">
                  <a16:creationId xmlns:a16="http://schemas.microsoft.com/office/drawing/2014/main" id="{46D2EFEE-AA56-88DC-CAA5-E3C5CE3A9747}"/>
                </a:ext>
              </a:extLst>
            </p:cNvPr>
            <p:cNvSpPr/>
            <p:nvPr/>
          </p:nvSpPr>
          <p:spPr>
            <a:xfrm>
              <a:off x="1088572" y="3099944"/>
              <a:ext cx="2220686" cy="699738"/>
            </a:xfrm>
            <a:prstGeom prst="frame">
              <a:avLst>
                <a:gd name="adj1" fmla="val 228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55CDC71-84C9-5ABD-F192-F49DD0175FC7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ホスト名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,IP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アドレス</a:t>
            </a:r>
            <a:r>
              <a:rPr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,DNS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5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4C1A2F-D0AB-9D7B-D5EF-FF0E8113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SSH</a:t>
            </a:r>
            <a:r>
              <a:rPr kumimoji="1" lang="ja-JP" altLang="en-US"/>
              <a:t>のコマンドを決める．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CDE5BD-D36A-F561-90DA-E6D62867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共用</a:t>
            </a:r>
            <a:r>
              <a:rPr lang="en-US" altLang="ja-JP"/>
              <a:t>VM</a:t>
            </a:r>
            <a:r>
              <a:rPr lang="ja-JP" altLang="en-US"/>
              <a:t>の場合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ネットワーク利用</a:t>
            </a:r>
            <a:r>
              <a:rPr lang="en-US" altLang="ja-JP"/>
              <a:t>ID</a:t>
            </a:r>
            <a:r>
              <a:rPr lang="ja-JP" altLang="en-US"/>
              <a:t>：学籍番号＋任意の文字列２文字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例：）</a:t>
            </a:r>
            <a:r>
              <a:rPr lang="en-US" altLang="ja-JP"/>
              <a:t>c0b22999</a:t>
            </a:r>
            <a:r>
              <a:rPr lang="ja-JP" altLang="en-US"/>
              <a:t>→</a:t>
            </a:r>
            <a:r>
              <a:rPr lang="en-US" altLang="ja-JP"/>
              <a:t>c0b22999ff(</a:t>
            </a:r>
            <a:r>
              <a:rPr lang="ja-JP" altLang="en-US"/>
              <a:t>事前に大学から交付済み</a:t>
            </a:r>
            <a:r>
              <a:rPr lang="en-US" altLang="ja-JP"/>
              <a:t>)</a:t>
            </a:r>
          </a:p>
          <a:p>
            <a:pPr marL="0" indent="0">
              <a:buNone/>
            </a:pPr>
            <a:r>
              <a:rPr lang="en-US" altLang="ja-JP" err="1"/>
              <a:t>ssh</a:t>
            </a:r>
            <a:r>
              <a:rPr lang="en-US" altLang="ja-JP"/>
              <a:t> </a:t>
            </a:r>
            <a:r>
              <a:rPr lang="ja-JP" altLang="en-US"/>
              <a:t>ネットワーク利用</a:t>
            </a:r>
            <a:r>
              <a:rPr lang="en-US" altLang="ja-JP"/>
              <a:t>ID@</a:t>
            </a:r>
            <a:r>
              <a:rPr lang="ja-JP" altLang="en-US"/>
              <a:t>ホスト名（</a:t>
            </a:r>
            <a:r>
              <a:rPr lang="en-US" altLang="ja-JP"/>
              <a:t>P26</a:t>
            </a:r>
            <a:r>
              <a:rPr lang="ja-JP" altLang="en-US"/>
              <a:t>参照）でログインする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例</a:t>
            </a:r>
            <a:r>
              <a:rPr lang="en-US" altLang="ja-JP">
                <a:sym typeface="Wingdings" pitchFamily="2" charset="2"/>
              </a:rPr>
              <a:t>:) </a:t>
            </a:r>
            <a:r>
              <a:rPr lang="ja-JP" altLang="en-US">
                <a:sym typeface="Wingdings" pitchFamily="2" charset="2"/>
              </a:rPr>
              <a:t>「</a:t>
            </a:r>
            <a:r>
              <a:rPr lang="en-US" altLang="ja-JP" err="1">
                <a:sym typeface="Wingdings" pitchFamily="2" charset="2"/>
              </a:rPr>
              <a:t>ssh</a:t>
            </a:r>
            <a:r>
              <a:rPr lang="en-US" altLang="ja-JP">
                <a:sym typeface="Wingdings" pitchFamily="2" charset="2"/>
              </a:rPr>
              <a:t> c0b22999ff@lyon001.cloud.cs.priv.teu.ac.jp</a:t>
            </a:r>
            <a:r>
              <a:rPr lang="ja-JP" altLang="en-US">
                <a:sym typeface="Wingdings" pitchFamily="2" charset="2"/>
              </a:rPr>
              <a:t>」</a:t>
            </a:r>
            <a:endParaRPr lang="en-US" altLang="ja-JP">
              <a:sym typeface="Wingdings" pitchFamily="2" charset="2"/>
            </a:endParaRP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7D51D-FAB3-4B5D-6136-E5679CE93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FD63B15-F103-B454-56A8-DA422A16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E41FD7-1AB9-6426-7277-DD6834C6291D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ssh,telnet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810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0DEA1-5330-9E8B-7054-40C3123B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先程決めたコマンドを入力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F50EB4-A416-D9AD-1243-7BAF28991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Ubuntu</a:t>
            </a:r>
            <a:r>
              <a:rPr lang="ja-JP" altLang="en-US"/>
              <a:t>のシェルに先程決めたコマンドを入力する．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39CD75-C9DB-D548-3B0E-78C86AA9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1AAC02C-5BA5-9BF8-6C3C-55161FD7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1D23DAC-5729-A3B8-8105-8CC3756C8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712"/>
          <a:stretch/>
        </p:blipFill>
        <p:spPr>
          <a:xfrm>
            <a:off x="571811" y="3424305"/>
            <a:ext cx="11048377" cy="189490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8AAE62-6CFB-098C-6E9A-37430573C0F1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ssh,telnet</a:t>
            </a:r>
            <a:r>
              <a:rPr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,</a:t>
            </a:r>
            <a:r>
              <a:rPr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公開鍵認証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136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334FE8-7E2A-F582-7EA1-93773E65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Lyon</a:t>
            </a:r>
            <a:r>
              <a:rPr kumimoji="1" lang="ja-JP" altLang="en-US"/>
              <a:t>の仕様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8764ED-75C7-71F0-8E7D-78437E57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8855" cy="4351338"/>
          </a:xfrm>
        </p:spPr>
        <p:txBody>
          <a:bodyPr/>
          <a:lstStyle/>
          <a:p>
            <a:r>
              <a:rPr kumimoji="1" lang="ja-JP" altLang="en-US"/>
              <a:t>それぞれ専用のユーザーが作成されている</a:t>
            </a:r>
            <a:endParaRPr kumimoji="1" lang="en-US" altLang="ja-JP"/>
          </a:p>
          <a:p>
            <a:pPr marL="457200" lvl="1" indent="0">
              <a:buNone/>
            </a:pPr>
            <a:r>
              <a:rPr lang="ja-JP" altLang="en-US"/>
              <a:t>→各ユーザは自分のユーザフォルダ内で</a:t>
            </a:r>
            <a:r>
              <a:rPr lang="en-US" altLang="ja-JP"/>
              <a:t>Docker</a:t>
            </a:r>
            <a:r>
              <a:rPr lang="ja-JP" altLang="en-US"/>
              <a:t>を使ってシステムの構築を行う</a:t>
            </a:r>
            <a:endParaRPr lang="en-US" altLang="ja-JP"/>
          </a:p>
          <a:p>
            <a:r>
              <a:rPr lang="ja-JP" altLang="en-US"/>
              <a:t>ファイルの読み書きについて</a:t>
            </a:r>
            <a:endParaRPr lang="en-US" altLang="ja-JP"/>
          </a:p>
          <a:p>
            <a:pPr marL="457200" lvl="1" indent="0">
              <a:buNone/>
            </a:pPr>
            <a:r>
              <a:rPr kumimoji="1" lang="ja-JP" altLang="en-US"/>
              <a:t>→ほかユーザのファイルは</a:t>
            </a:r>
            <a:r>
              <a:rPr kumimoji="1" lang="ja-JP" altLang="en-US">
                <a:solidFill>
                  <a:srgbClr val="FF0000"/>
                </a:solidFill>
              </a:rPr>
              <a:t>見ることはできるが書き込みができない．</a:t>
            </a:r>
            <a:r>
              <a:rPr kumimoji="1" lang="ja-JP" altLang="en-US"/>
              <a:t>（注意）</a:t>
            </a:r>
            <a:endParaRPr kumimoji="1" lang="en-US" altLang="ja-JP"/>
          </a:p>
          <a:p>
            <a:r>
              <a:rPr kumimoji="1" lang="en-US" altLang="ja-JP"/>
              <a:t>VPN</a:t>
            </a:r>
            <a:r>
              <a:rPr kumimoji="1" lang="ja-JP" altLang="en-US"/>
              <a:t>で使用可能</a:t>
            </a:r>
            <a:endParaRPr kumimoji="1" lang="en-US" altLang="ja-JP"/>
          </a:p>
          <a:p>
            <a:r>
              <a:rPr kumimoji="1" lang="ja-JP" altLang="en-US"/>
              <a:t>管理者権限は有していない</a:t>
            </a:r>
            <a:endParaRPr kumimoji="1" lang="en-US" altLang="ja-JP"/>
          </a:p>
          <a:p>
            <a:pPr lvl="1"/>
            <a:r>
              <a:rPr kumimoji="1" lang="ja-JP" altLang="en-US"/>
              <a:t>管理担当アカウントに管理者権限は帰属．</a:t>
            </a:r>
            <a:endParaRPr kumimoji="1" lang="en-US" altLang="ja-JP"/>
          </a:p>
          <a:p>
            <a:pPr lvl="1"/>
            <a:r>
              <a:rPr kumimoji="1" lang="ja-JP" altLang="en-US"/>
              <a:t>個別でほしいライブラリがあれば，管理者まで（現状青木先生）．</a:t>
            </a:r>
            <a:endParaRPr kumimoji="1" lang="en-US" altLang="ja-JP"/>
          </a:p>
          <a:p>
            <a:pPr marL="457200" lvl="1" indent="0">
              <a:buNone/>
            </a:pPr>
            <a:endParaRPr kumimoji="1"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5704AD-5B43-BCF9-41A7-8A3F4DC2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F9E818-1C20-157E-1A98-E1CA4395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FFD5D1-0FFA-37B2-054E-1C672EA7AFA9}"/>
              </a:ext>
            </a:extLst>
          </p:cNvPr>
          <p:cNvSpPr txBox="1"/>
          <p:nvPr/>
        </p:nvSpPr>
        <p:spPr>
          <a:xfrm>
            <a:off x="7527637" y="72383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GPUServer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959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8D770E-C3C4-7C7B-67E0-42EFBED4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ログインする．</a:t>
            </a:r>
            <a:endParaRPr kumimoji="1" lang="ja-JP" altLang="en-US"/>
          </a:p>
        </p:txBody>
      </p:sp>
      <p:pic>
        <p:nvPicPr>
          <p:cNvPr id="7" name="コンテンツ プレースホルダー 6" descr="テキスト&#10;&#10;自動的に生成された説明">
            <a:extLst>
              <a:ext uri="{FF2B5EF4-FFF2-40B4-BE49-F238E27FC236}">
                <a16:creationId xmlns:a16="http://schemas.microsoft.com/office/drawing/2014/main" id="{755222B3-AE93-C7FE-F1A4-036E1F3B0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471" r="30137"/>
          <a:stretch/>
        </p:blipFill>
        <p:spPr>
          <a:xfrm>
            <a:off x="6263050" y="4363473"/>
            <a:ext cx="5844488" cy="828206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CB2EB0-A882-AC19-A55A-DD6C4E3DE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1EEA7FC-0738-9EDE-554C-64123939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F99D3EC2-0814-2E72-B964-28D9AF8C55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323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Enter</a:t>
            </a:r>
            <a:r>
              <a:rPr lang="ja-JP" altLang="en-US"/>
              <a:t>を押してログインする．</a:t>
            </a:r>
            <a:endParaRPr lang="en-US" altLang="ja-JP"/>
          </a:p>
          <a:p>
            <a:r>
              <a:rPr lang="ja-JP" altLang="en-US"/>
              <a:t>緑色の文字が入力前と変わっていれば</a:t>
            </a:r>
            <a:r>
              <a:rPr lang="en-US" altLang="ja-JP"/>
              <a:t>OK</a:t>
            </a:r>
            <a:endParaRPr lang="ja-JP" altLang="en-US"/>
          </a:p>
        </p:txBody>
      </p:sp>
      <p:pic>
        <p:nvPicPr>
          <p:cNvPr id="9" name="図 8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894E5702-F143-4EF6-3083-562FFFF46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21" b="86762"/>
          <a:stretch/>
        </p:blipFill>
        <p:spPr>
          <a:xfrm>
            <a:off x="84462" y="4363473"/>
            <a:ext cx="5057808" cy="828206"/>
          </a:xfrm>
          <a:prstGeom prst="rect">
            <a:avLst/>
          </a:prstGeom>
        </p:spPr>
      </p:pic>
      <p:sp>
        <p:nvSpPr>
          <p:cNvPr id="10" name="右矢印 9">
            <a:extLst>
              <a:ext uri="{FF2B5EF4-FFF2-40B4-BE49-F238E27FC236}">
                <a16:creationId xmlns:a16="http://schemas.microsoft.com/office/drawing/2014/main" id="{4391D4BA-D12E-3C13-3590-3BC7755ECDF8}"/>
              </a:ext>
            </a:extLst>
          </p:cNvPr>
          <p:cNvSpPr/>
          <p:nvPr/>
        </p:nvSpPr>
        <p:spPr>
          <a:xfrm>
            <a:off x="5316660" y="4404370"/>
            <a:ext cx="772000" cy="787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レーム 10">
            <a:extLst>
              <a:ext uri="{FF2B5EF4-FFF2-40B4-BE49-F238E27FC236}">
                <a16:creationId xmlns:a16="http://schemas.microsoft.com/office/drawing/2014/main" id="{C1EAE720-5748-C529-B15E-6A849C04FBEE}"/>
              </a:ext>
            </a:extLst>
          </p:cNvPr>
          <p:cNvSpPr/>
          <p:nvPr/>
        </p:nvSpPr>
        <p:spPr>
          <a:xfrm>
            <a:off x="84462" y="4623005"/>
            <a:ext cx="1755355" cy="568674"/>
          </a:xfrm>
          <a:prstGeom prst="frame">
            <a:avLst>
              <a:gd name="adj1" fmla="val 100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フレーム 11">
            <a:extLst>
              <a:ext uri="{FF2B5EF4-FFF2-40B4-BE49-F238E27FC236}">
                <a16:creationId xmlns:a16="http://schemas.microsoft.com/office/drawing/2014/main" id="{E891F326-47C8-3D87-1581-F3A79F0C6A24}"/>
              </a:ext>
            </a:extLst>
          </p:cNvPr>
          <p:cNvSpPr/>
          <p:nvPr/>
        </p:nvSpPr>
        <p:spPr>
          <a:xfrm>
            <a:off x="6172054" y="4628106"/>
            <a:ext cx="3302452" cy="568674"/>
          </a:xfrm>
          <a:prstGeom prst="frame">
            <a:avLst>
              <a:gd name="adj1" fmla="val 100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572334-A06A-D752-EC83-C60AC417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kumimoji="1" lang="en-US" altLang="ja-JP"/>
              <a:t>Lyon</a:t>
            </a:r>
            <a:r>
              <a:rPr kumimoji="1" lang="ja-JP" altLang="en-US"/>
              <a:t>への接続（専用</a:t>
            </a:r>
            <a:r>
              <a:rPr kumimoji="1" lang="en-US" altLang="ja-JP"/>
              <a:t>VM</a:t>
            </a:r>
            <a:r>
              <a:rPr kumimoji="1" lang="ja-JP" altLang="en-US"/>
              <a:t>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646001-2244-89BC-C78D-1D7B5636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834175-9DE2-BA76-1BE8-98D64D42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86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4C1A2F-D0AB-9D7B-D5EF-FF0E8113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SSH</a:t>
            </a:r>
            <a:r>
              <a:rPr kumimoji="1" lang="ja-JP" altLang="en-US"/>
              <a:t>のコマンドを決める．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CDE5BD-D36A-F561-90DA-E6D62867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ym typeface="Wingdings" pitchFamily="2" charset="2"/>
              </a:rPr>
              <a:t>Kaggle</a:t>
            </a:r>
            <a:r>
              <a:rPr lang="ja-JP" altLang="en-US">
                <a:sym typeface="Wingdings" pitchFamily="2" charset="2"/>
              </a:rPr>
              <a:t>専用</a:t>
            </a:r>
            <a:r>
              <a:rPr lang="en-US" altLang="ja-JP" dirty="0">
                <a:sym typeface="Wingdings" pitchFamily="2" charset="2"/>
              </a:rPr>
              <a:t>VM</a:t>
            </a:r>
            <a:r>
              <a:rPr lang="ja-JP" altLang="en-US">
                <a:sym typeface="Wingdings" pitchFamily="2" charset="2"/>
              </a:rPr>
              <a:t>の場合</a:t>
            </a:r>
            <a:endParaRPr lang="en-US" altLang="ja-JP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ja-JP" dirty="0" err="1">
                <a:sym typeface="Wingdings" pitchFamily="2" charset="2"/>
              </a:rPr>
              <a:t>ssh</a:t>
            </a:r>
            <a:r>
              <a:rPr lang="en-US" altLang="ja-JP" dirty="0">
                <a:sym typeface="Wingdings" pitchFamily="2" charset="2"/>
              </a:rPr>
              <a:t> </a:t>
            </a:r>
            <a:r>
              <a:rPr lang="ja-JP" altLang="en-US">
                <a:solidFill>
                  <a:srgbClr val="FF0000"/>
                </a:solidFill>
                <a:sym typeface="Wingdings" pitchFamily="2" charset="2"/>
              </a:rPr>
              <a:t>学籍番号</a:t>
            </a:r>
            <a:r>
              <a:rPr lang="en-US" altLang="ja-JP" dirty="0">
                <a:sym typeface="Wingdings" pitchFamily="2" charset="2"/>
              </a:rPr>
              <a:t>@10.204.227.44</a:t>
            </a:r>
          </a:p>
          <a:p>
            <a:pPr marL="0" indent="0">
              <a:buNone/>
            </a:pPr>
            <a:r>
              <a:rPr lang="ja-JP" altLang="en-US">
                <a:sym typeface="Wingdings" pitchFamily="2" charset="2"/>
              </a:rPr>
              <a:t>この場合</a:t>
            </a:r>
            <a:r>
              <a:rPr lang="ja-JP" altLang="en-US">
                <a:solidFill>
                  <a:srgbClr val="FF0000"/>
                </a:solidFill>
                <a:sym typeface="Wingdings" pitchFamily="2" charset="2"/>
              </a:rPr>
              <a:t>ホスト名は</a:t>
            </a:r>
            <a:r>
              <a:rPr lang="en-US" altLang="ja-JP" dirty="0">
                <a:solidFill>
                  <a:srgbClr val="FF0000"/>
                </a:solidFill>
                <a:sym typeface="Wingdings" pitchFamily="2" charset="2"/>
              </a:rPr>
              <a:t>10.204.227.44</a:t>
            </a:r>
            <a:r>
              <a:rPr lang="ja-JP" altLang="en-US">
                <a:sym typeface="Wingdings" pitchFamily="2" charset="2"/>
              </a:rPr>
              <a:t>となる。</a:t>
            </a:r>
            <a:endParaRPr lang="en-US" altLang="ja-JP" dirty="0">
              <a:sym typeface="Wingdings" pitchFamily="2" charset="2"/>
            </a:endParaRPr>
          </a:p>
          <a:p>
            <a:pPr marL="0" indent="0">
              <a:buNone/>
            </a:pPr>
            <a:r>
              <a:rPr lang="ja-JP" altLang="en-US">
                <a:sym typeface="Wingdings" pitchFamily="2" charset="2"/>
              </a:rPr>
              <a:t>例</a:t>
            </a:r>
            <a:r>
              <a:rPr lang="en-US" altLang="ja-JP" dirty="0">
                <a:sym typeface="Wingdings" pitchFamily="2" charset="2"/>
              </a:rPr>
              <a:t>:)</a:t>
            </a:r>
            <a:r>
              <a:rPr lang="ja-JP" altLang="en-US">
                <a:sym typeface="Wingdings" pitchFamily="2" charset="2"/>
              </a:rPr>
              <a:t>「</a:t>
            </a:r>
            <a:r>
              <a:rPr lang="en-US" altLang="ja-JP" dirty="0" err="1">
                <a:sym typeface="Wingdings" pitchFamily="2" charset="2"/>
              </a:rPr>
              <a:t>ssh</a:t>
            </a:r>
            <a:r>
              <a:rPr lang="en-US" altLang="ja-JP" dirty="0">
                <a:sym typeface="Wingdings" pitchFamily="2" charset="2"/>
              </a:rPr>
              <a:t> </a:t>
            </a:r>
            <a:r>
              <a:rPr lang="en-US" altLang="ja-JP" dirty="0">
                <a:sym typeface="Wingdings" pitchFamily="2" charset="2"/>
                <a:hlinkClick r:id="rId2"/>
              </a:rPr>
              <a:t>c0b23999@10.204.227.44</a:t>
            </a:r>
            <a:r>
              <a:rPr lang="ja-JP" altLang="en-US">
                <a:sym typeface="Wingdings" pitchFamily="2" charset="2"/>
              </a:rPr>
              <a:t>」</a:t>
            </a:r>
            <a:endParaRPr lang="en-US" altLang="ja-JP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ja-JP" dirty="0" err="1">
                <a:sym typeface="Wingdings" pitchFamily="2" charset="2"/>
              </a:rPr>
              <a:t>hogehoge</a:t>
            </a:r>
            <a:endParaRPr lang="en-US" altLang="ja-JP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ja-JP" dirty="0">
              <a:sym typeface="Wingdings" pitchFamily="2" charset="2"/>
            </a:endParaRP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7D51D-FAB3-4B5D-6136-E5679CE93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FD63B15-F103-B454-56A8-DA422A16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F984AB-7A37-BACC-DADC-BC56439A666D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ホスト名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,IP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アドレス</a:t>
            </a:r>
            <a:r>
              <a:rPr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,DNS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17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0DEA1-5330-9E8B-7054-40C3123B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先程決めたコマンドを入力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F50EB4-A416-D9AD-1243-7BAF28991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Ubuntu</a:t>
            </a:r>
            <a:r>
              <a:rPr lang="ja-JP" altLang="en-US"/>
              <a:t>のシェルに先程決めたコマンドを入力する．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39CD75-C9DB-D548-3B0E-78C86AA9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1AAC02C-5BA5-9BF8-6C3C-55161FD7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9BBADC9-1B63-17CC-1411-B9B03D6F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6972"/>
            <a:ext cx="10841586" cy="152190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EF5351-BBA0-2C55-F7BE-83005772E4D5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ssh,telnet</a:t>
            </a:r>
            <a:r>
              <a:rPr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,</a:t>
            </a:r>
            <a:r>
              <a:rPr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公開鍵認証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895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8D770E-C3C4-7C7B-67E0-42EFBED4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ログインする．</a:t>
            </a:r>
            <a:endParaRPr kumimoji="1" lang="ja-JP" altLang="en-US"/>
          </a:p>
        </p:txBody>
      </p:sp>
      <p:pic>
        <p:nvPicPr>
          <p:cNvPr id="7" name="コンテンツ プレースホルダー 6" descr="テキスト&#10;&#10;自動的に生成された説明">
            <a:extLst>
              <a:ext uri="{FF2B5EF4-FFF2-40B4-BE49-F238E27FC236}">
                <a16:creationId xmlns:a16="http://schemas.microsoft.com/office/drawing/2014/main" id="{755222B3-AE93-C7FE-F1A4-036E1F3B0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471" r="30137"/>
          <a:stretch/>
        </p:blipFill>
        <p:spPr>
          <a:xfrm>
            <a:off x="6263050" y="4363473"/>
            <a:ext cx="5844488" cy="828206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CB2EB0-A882-AC19-A55A-DD6C4E3DE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1EEA7FC-0738-9EDE-554C-64123939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F99D3EC2-0814-2E72-B964-28D9AF8C55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323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Enter</a:t>
            </a:r>
            <a:r>
              <a:rPr lang="ja-JP" altLang="en-US"/>
              <a:t>を押してログインする．</a:t>
            </a:r>
            <a:endParaRPr lang="en-US" altLang="ja-JP"/>
          </a:p>
          <a:p>
            <a:r>
              <a:rPr lang="ja-JP" altLang="en-US"/>
              <a:t>緑色の文字が入力前と変わっていれば</a:t>
            </a:r>
            <a:r>
              <a:rPr lang="en-US" altLang="ja-JP"/>
              <a:t>OK</a:t>
            </a:r>
            <a:endParaRPr lang="ja-JP" altLang="en-US"/>
          </a:p>
        </p:txBody>
      </p:sp>
      <p:pic>
        <p:nvPicPr>
          <p:cNvPr id="9" name="図 8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894E5702-F143-4EF6-3083-562FFFF46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21" b="86762"/>
          <a:stretch/>
        </p:blipFill>
        <p:spPr>
          <a:xfrm>
            <a:off x="84462" y="4363473"/>
            <a:ext cx="5057808" cy="828206"/>
          </a:xfrm>
          <a:prstGeom prst="rect">
            <a:avLst/>
          </a:prstGeom>
        </p:spPr>
      </p:pic>
      <p:sp>
        <p:nvSpPr>
          <p:cNvPr id="10" name="右矢印 9">
            <a:extLst>
              <a:ext uri="{FF2B5EF4-FFF2-40B4-BE49-F238E27FC236}">
                <a16:creationId xmlns:a16="http://schemas.microsoft.com/office/drawing/2014/main" id="{4391D4BA-D12E-3C13-3590-3BC7755ECDF8}"/>
              </a:ext>
            </a:extLst>
          </p:cNvPr>
          <p:cNvSpPr/>
          <p:nvPr/>
        </p:nvSpPr>
        <p:spPr>
          <a:xfrm>
            <a:off x="5316660" y="4404370"/>
            <a:ext cx="772000" cy="787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レーム 10">
            <a:extLst>
              <a:ext uri="{FF2B5EF4-FFF2-40B4-BE49-F238E27FC236}">
                <a16:creationId xmlns:a16="http://schemas.microsoft.com/office/drawing/2014/main" id="{C1EAE720-5748-C529-B15E-6A849C04FBEE}"/>
              </a:ext>
            </a:extLst>
          </p:cNvPr>
          <p:cNvSpPr/>
          <p:nvPr/>
        </p:nvSpPr>
        <p:spPr>
          <a:xfrm>
            <a:off x="84462" y="4623005"/>
            <a:ext cx="1755355" cy="568674"/>
          </a:xfrm>
          <a:prstGeom prst="frame">
            <a:avLst>
              <a:gd name="adj1" fmla="val 100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フレーム 11">
            <a:extLst>
              <a:ext uri="{FF2B5EF4-FFF2-40B4-BE49-F238E27FC236}">
                <a16:creationId xmlns:a16="http://schemas.microsoft.com/office/drawing/2014/main" id="{E891F326-47C8-3D87-1581-F3A79F0C6A24}"/>
              </a:ext>
            </a:extLst>
          </p:cNvPr>
          <p:cNvSpPr/>
          <p:nvPr/>
        </p:nvSpPr>
        <p:spPr>
          <a:xfrm>
            <a:off x="6172054" y="4628106"/>
            <a:ext cx="3302452" cy="568674"/>
          </a:xfrm>
          <a:prstGeom prst="frame">
            <a:avLst>
              <a:gd name="adj1" fmla="val 100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419381-1536-F531-16C6-0FD97184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solidFill>
                  <a:srgbClr val="FF0000"/>
                </a:solidFill>
              </a:rPr>
              <a:t>【</a:t>
            </a:r>
            <a:r>
              <a:rPr kumimoji="1" lang="ja-JP" altLang="en-US">
                <a:solidFill>
                  <a:srgbClr val="FF0000"/>
                </a:solidFill>
              </a:rPr>
              <a:t>必須</a:t>
            </a:r>
            <a:r>
              <a:rPr kumimoji="1" lang="en-US" altLang="ja-JP">
                <a:solidFill>
                  <a:srgbClr val="FF0000"/>
                </a:solidFill>
              </a:rPr>
              <a:t>】</a:t>
            </a:r>
            <a:r>
              <a:rPr kumimoji="1" lang="ja-JP" altLang="en-US">
                <a:solidFill>
                  <a:srgbClr val="FF0000"/>
                </a:solidFill>
              </a:rPr>
              <a:t>パスワードの変更</a:t>
            </a:r>
            <a:r>
              <a:rPr lang="ja-JP" altLang="en-US">
                <a:solidFill>
                  <a:srgbClr val="FF0000"/>
                </a:solidFill>
              </a:rPr>
              <a:t>する</a:t>
            </a:r>
            <a:r>
              <a:rPr lang="en-US" altLang="ja-JP">
                <a:solidFill>
                  <a:srgbClr val="FF0000"/>
                </a:solidFill>
              </a:rPr>
              <a:t>¹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2D3300-2BDE-C085-D588-F48F3165E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>
                <a:solidFill>
                  <a:srgbClr val="FF0000"/>
                </a:solidFill>
              </a:rPr>
              <a:t>はじめにログインするときは必ず変更を行う</a:t>
            </a:r>
          </a:p>
          <a:p>
            <a:pPr marL="0" indent="0">
              <a:buNone/>
            </a:pPr>
            <a:r>
              <a:rPr lang="ja-JP" altLang="en-US"/>
              <a:t>ログインしているユーザーのパスワードを変更する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「</a:t>
            </a:r>
            <a:r>
              <a:rPr lang="en-US" altLang="ja-JP"/>
              <a:t>passwd</a:t>
            </a:r>
            <a:r>
              <a:rPr lang="ja-JP" altLang="en-US"/>
              <a:t>」と入力し、</a:t>
            </a:r>
            <a:r>
              <a:rPr lang="en-US" altLang="ja-JP"/>
              <a:t>Enter</a:t>
            </a:r>
            <a:r>
              <a:rPr lang="ja-JP" altLang="en-US"/>
              <a:t>を押す</a:t>
            </a:r>
            <a:endParaRPr lang="en-US" altLang="ja-JP"/>
          </a:p>
          <a:p>
            <a:pPr marL="457200" lvl="1" indent="0">
              <a:buNone/>
            </a:pPr>
            <a:r>
              <a:rPr lang="ja-JP" altLang="en-US"/>
              <a:t>→</a:t>
            </a:r>
            <a:r>
              <a:rPr lang="en-US" altLang="ja-JP"/>
              <a:t>Current password</a:t>
            </a:r>
            <a:r>
              <a:rPr lang="ja-JP" altLang="en-US"/>
              <a:t>：と表示されたらログイン時のパスワードを入力</a:t>
            </a:r>
            <a:endParaRPr kumimoji="1"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C190C4-EE69-36CE-8E0B-D64C5BB2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96B78E3-8C04-61DE-0303-1AA9060A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DB7136B6-EABA-BEA8-4ACD-2385DA952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7527"/>
            <a:ext cx="10136701" cy="192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5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419381-1536-F531-16C6-0FD97184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solidFill>
                  <a:srgbClr val="FF0000"/>
                </a:solidFill>
              </a:rPr>
              <a:t>【</a:t>
            </a:r>
            <a:r>
              <a:rPr kumimoji="1" lang="ja-JP" altLang="en-US">
                <a:solidFill>
                  <a:srgbClr val="FF0000"/>
                </a:solidFill>
              </a:rPr>
              <a:t>必須</a:t>
            </a:r>
            <a:r>
              <a:rPr kumimoji="1" lang="en-US" altLang="ja-JP">
                <a:solidFill>
                  <a:srgbClr val="FF0000"/>
                </a:solidFill>
              </a:rPr>
              <a:t>】</a:t>
            </a:r>
            <a:r>
              <a:rPr kumimoji="1" lang="ja-JP" altLang="en-US">
                <a:solidFill>
                  <a:srgbClr val="FF0000"/>
                </a:solidFill>
              </a:rPr>
              <a:t>パスワードの変更</a:t>
            </a:r>
            <a:r>
              <a:rPr lang="ja-JP" altLang="en-US">
                <a:solidFill>
                  <a:srgbClr val="FF0000"/>
                </a:solidFill>
              </a:rPr>
              <a:t>する</a:t>
            </a:r>
            <a:r>
              <a:rPr lang="en-US" altLang="ja-JP">
                <a:solidFill>
                  <a:srgbClr val="FF0000"/>
                </a:solidFill>
              </a:rPr>
              <a:t>²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2D3300-2BDE-C085-D588-F48F3165E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ja-JP" altLang="en-US"/>
              <a:t>→</a:t>
            </a:r>
            <a:r>
              <a:rPr lang="en-US" altLang="ja-JP"/>
              <a:t>New password</a:t>
            </a:r>
            <a:r>
              <a:rPr lang="ja-JP" altLang="en-US"/>
              <a:t>：と表示されたら変更後のパスワードを入力</a:t>
            </a:r>
            <a:endParaRPr lang="en-US" altLang="ja-JP"/>
          </a:p>
          <a:p>
            <a:pPr marL="457200" lvl="1" indent="0">
              <a:buNone/>
            </a:pPr>
            <a:r>
              <a:rPr kumimoji="1" lang="ja-JP" altLang="en-US"/>
              <a:t>→</a:t>
            </a:r>
            <a:r>
              <a:rPr kumimoji="1" lang="en-US" altLang="ja-JP"/>
              <a:t>Retype new password:</a:t>
            </a:r>
            <a:r>
              <a:rPr kumimoji="1" lang="ja-JP" altLang="en-US"/>
              <a:t>と表示されたら再度変更後のパスワードを入力</a:t>
            </a:r>
            <a:endParaRPr kumimoji="1" lang="en-US" altLang="ja-JP"/>
          </a:p>
          <a:p>
            <a:pPr marL="457200" lvl="1" indent="0">
              <a:buNone/>
            </a:pPr>
            <a:r>
              <a:rPr lang="en-US" altLang="ja-JP"/>
              <a:t>passwd: password updated successfully</a:t>
            </a:r>
            <a:r>
              <a:rPr lang="ja-JP" altLang="en-US"/>
              <a:t>と表示され、再度＄マークが表示されたら完了</a:t>
            </a:r>
            <a:endParaRPr kumimoji="1"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C190C4-EE69-36CE-8E0B-D64C5BB2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96B78E3-8C04-61DE-0303-1AA9060A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E5F926B-4F9C-860F-B8FC-1F747C35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470" y="3429000"/>
            <a:ext cx="5831060" cy="20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3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B7BEDC-1889-5749-27E3-315A27C5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45" y="2766218"/>
            <a:ext cx="10515600" cy="1325563"/>
          </a:xfrm>
        </p:spPr>
        <p:txBody>
          <a:bodyPr/>
          <a:lstStyle/>
          <a:p>
            <a:r>
              <a:rPr kumimoji="1" lang="en-US" altLang="ja-JP"/>
              <a:t>Docker</a:t>
            </a:r>
            <a:r>
              <a:rPr kumimoji="1" lang="ja-JP" altLang="en-US"/>
              <a:t>のインストール｜共用</a:t>
            </a:r>
            <a:r>
              <a:rPr kumimoji="1" lang="en-US" altLang="ja-JP"/>
              <a:t>VM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50AC3-366E-534B-BE4E-5B8EAB17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010FA8F-ED4F-6F61-EA26-7937413E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12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84ADFC-65C3-289E-3B77-C39E253D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Docker</a:t>
            </a:r>
            <a:r>
              <a:rPr kumimoji="1" lang="ja-JP" altLang="en-US"/>
              <a:t>のインストール</a:t>
            </a:r>
            <a:r>
              <a:rPr kumimoji="1" lang="en-US" altLang="ja-JP"/>
              <a:t>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056A84-C8C1-81A2-3751-92C03F7A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Docker</a:t>
            </a:r>
            <a:r>
              <a:rPr kumimoji="1" lang="ja-JP" altLang="en-US"/>
              <a:t>をインストールする。｜インストールから初期設定までやってもらえる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kumimoji="1" lang="en-US" altLang="ja-JP" dirty="0"/>
              <a:t>$</a:t>
            </a:r>
            <a:r>
              <a:rPr kumimoji="1" lang="en-US" altLang="ja-JP" dirty="0" err="1"/>
              <a:t>tutcs-lyondocker-ldap.sh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条件にあったコマンドをそのまま入力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4F3358-04B2-A03F-229B-EA6E2FE02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DA78E73-AFB2-58F2-B188-EC948DC0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144FD12-8844-92F8-49A3-A401871C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0" y="4608945"/>
            <a:ext cx="11265179" cy="83217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4A985D-8C80-BEB2-1B4B-A4C317A185F1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Docker,nvidia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-docker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4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F7C06-91DB-9E21-D36D-FA908C6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Docker</a:t>
            </a:r>
            <a:r>
              <a:rPr kumimoji="1" lang="ja-JP" altLang="en-US"/>
              <a:t>のインストール</a:t>
            </a:r>
            <a:r>
              <a:rPr lang="en-US" altLang="ja-JP"/>
              <a:t>²</a:t>
            </a:r>
            <a:endParaRPr kumimoji="1" lang="ja-JP" altLang="en-US"/>
          </a:p>
        </p:txBody>
      </p:sp>
      <p:pic>
        <p:nvPicPr>
          <p:cNvPr id="7" name="コンテンツ プレースホルダー 6" descr="マップ が含まれている画像&#10;&#10;自動的に生成された説明">
            <a:extLst>
              <a:ext uri="{FF2B5EF4-FFF2-40B4-BE49-F238E27FC236}">
                <a16:creationId xmlns:a16="http://schemas.microsoft.com/office/drawing/2014/main" id="{1D7C9D1C-F04C-BC9B-A63C-DF90DF664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782" y="2688298"/>
            <a:ext cx="9690100" cy="302260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6FEF6B-39A9-87C8-7664-81BC210D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35B858E-6DA5-7A04-9124-9E6F602A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DF5FEC61-1F96-0C4F-1953-C7D00F22E5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/>
              <a:t>シェルの＄マークが出てきたら環境構築完了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468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572334-A06A-D752-EC83-C60AC417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4" y="2766218"/>
            <a:ext cx="10515600" cy="1325563"/>
          </a:xfrm>
        </p:spPr>
        <p:txBody>
          <a:bodyPr/>
          <a:lstStyle/>
          <a:p>
            <a:r>
              <a:rPr kumimoji="1" lang="en-US" altLang="ja-JP"/>
              <a:t>WSL</a:t>
            </a:r>
            <a:r>
              <a:rPr kumimoji="1" lang="ja-JP" altLang="en-US"/>
              <a:t>のインストール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646001-2244-89BC-C78D-1D7B5636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834175-9DE2-BA76-1BE8-98D64D42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050CBA7-350F-E255-3CDA-E0E786B00087}"/>
              </a:ext>
            </a:extLst>
          </p:cNvPr>
          <p:cNvSpPr txBox="1"/>
          <p:nvPr/>
        </p:nvSpPr>
        <p:spPr>
          <a:xfrm>
            <a:off x="7527637" y="72383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Windows Subsystem for Linux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98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B7BEDC-1889-5749-27E3-315A27C5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45" y="2766218"/>
            <a:ext cx="10515600" cy="1325563"/>
          </a:xfrm>
        </p:spPr>
        <p:txBody>
          <a:bodyPr/>
          <a:lstStyle/>
          <a:p>
            <a:r>
              <a:rPr kumimoji="1" lang="en-US" altLang="ja-JP"/>
              <a:t>Docker</a:t>
            </a:r>
            <a:r>
              <a:rPr kumimoji="1" lang="ja-JP" altLang="en-US"/>
              <a:t>のインストール｜専有</a:t>
            </a:r>
            <a:r>
              <a:rPr kumimoji="1" lang="en-US" altLang="ja-JP"/>
              <a:t>VM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50AC3-366E-534B-BE4E-5B8EAB17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010FA8F-ED4F-6F61-EA26-7937413E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1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84ADFC-65C3-289E-3B77-C39E253D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Docker</a:t>
            </a:r>
            <a:r>
              <a:rPr kumimoji="1" lang="ja-JP" altLang="en-US"/>
              <a:t>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056A84-C8C1-81A2-3751-92C03F7A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Docker</a:t>
            </a:r>
            <a:r>
              <a:rPr kumimoji="1" lang="ja-JP" altLang="en-US"/>
              <a:t>をインストールする。｜インストールから初期設定までやってもらえる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kumimoji="1" lang="en-US" altLang="ja-JP" dirty="0"/>
              <a:t>$</a:t>
            </a:r>
            <a:r>
              <a:rPr kumimoji="1" lang="en-US" altLang="ja-JP" dirty="0" err="1"/>
              <a:t>tutcs-lyondocker-normal.sh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条件にあったコマンドをそのまま入力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4F3358-04B2-A03F-229B-EA6E2FE02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DA78E73-AFB2-58F2-B188-EC948DC0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6" name="コンテンツ プレースホルダー 6">
            <a:extLst>
              <a:ext uri="{FF2B5EF4-FFF2-40B4-BE49-F238E27FC236}">
                <a16:creationId xmlns:a16="http://schemas.microsoft.com/office/drawing/2014/main" id="{9CF709DC-9636-27A9-1257-5617BC60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7" y="4445001"/>
            <a:ext cx="11240165" cy="5041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3FFAD4-1166-7601-89CC-928ACF9B246A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Docker,nvidia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-docker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60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F7C06-91DB-9E21-D36D-FA908C6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Docker</a:t>
            </a:r>
            <a:r>
              <a:rPr kumimoji="1" lang="ja-JP" altLang="en-US"/>
              <a:t>のインストール</a:t>
            </a:r>
            <a:r>
              <a:rPr lang="en-US" altLang="ja-JP"/>
              <a:t>²</a:t>
            </a:r>
            <a:endParaRPr kumimoji="1" lang="ja-JP" altLang="en-US"/>
          </a:p>
        </p:txBody>
      </p:sp>
      <p:pic>
        <p:nvPicPr>
          <p:cNvPr id="7" name="コンテンツ プレースホルダー 6" descr="マップ が含まれている画像&#10;&#10;自動的に生成された説明">
            <a:extLst>
              <a:ext uri="{FF2B5EF4-FFF2-40B4-BE49-F238E27FC236}">
                <a16:creationId xmlns:a16="http://schemas.microsoft.com/office/drawing/2014/main" id="{1D7C9D1C-F04C-BC9B-A63C-DF90DF664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782" y="2688298"/>
            <a:ext cx="9690100" cy="302260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6FEF6B-39A9-87C8-7664-81BC210D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35B858E-6DA5-7A04-9124-9E6F602A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DF5FEC61-1F96-0C4F-1953-C7D00F22E5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Digi Kyokasho N-B" panose="020B0400000000000000" pitchFamily="34" charset="-128"/>
                <a:ea typeface="UD Digi Kyokasho N-B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/>
              <a:t>シェルの＄マークが出てきたら環境構築完了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957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870A74-4E04-CB01-DA21-4E29782C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/>
              <a:t>Docker</a:t>
            </a:r>
            <a:r>
              <a:rPr kumimoji="1" lang="ja-JP" altLang="en-US"/>
              <a:t>を起動・停止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A92B2B-90FC-0366-4EE7-F55AE7E8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F3EB1B-1FA5-C79B-EBEF-A989AD77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B0C70E7-00E6-9576-0F7A-1B27CD2C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39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FD3F03-73BA-DFF6-B6B4-F99B08A4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Dokcer</a:t>
            </a:r>
            <a:r>
              <a:rPr kumimoji="1" lang="ja-JP" altLang="en-US"/>
              <a:t>の起動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4ED625-16FC-4530-EDD7-BB400549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コマンドをそのまま入力</a:t>
            </a:r>
            <a:endParaRPr kumimoji="1" lang="en-US" altLang="ja-JP"/>
          </a:p>
          <a:p>
            <a:pPr marL="0" indent="0">
              <a:buNone/>
            </a:pPr>
            <a:r>
              <a:rPr kumimoji="1" lang="ja-JP" altLang="en-US"/>
              <a:t>「</a:t>
            </a:r>
            <a:r>
              <a:rPr kumimoji="1" lang="en-US" altLang="ja-JP"/>
              <a:t>dockerstart.sh</a:t>
            </a:r>
            <a:r>
              <a:rPr kumimoji="1" lang="ja-JP" altLang="en-US"/>
              <a:t>」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6CF145-665D-DEE3-660F-7B90F85B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E31EB4-24C2-3943-E122-A2C1956E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83F4DB9-0E82-C109-E653-129A6ABA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61" y="3118574"/>
            <a:ext cx="10545669" cy="3651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8EC7ED-4720-5D19-EFAE-6A104032D8A5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systemctl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404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FD3F03-73BA-DFF6-B6B4-F99B08A4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Dokcer</a:t>
            </a:r>
            <a:r>
              <a:rPr kumimoji="1" lang="ja-JP" altLang="en-US"/>
              <a:t>の</a:t>
            </a:r>
            <a:r>
              <a:rPr lang="ja-JP" altLang="en-US"/>
              <a:t>停止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4ED625-16FC-4530-EDD7-BB400549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コマンドをそのまま入力</a:t>
            </a:r>
            <a:endParaRPr kumimoji="1" lang="en-US" altLang="ja-JP"/>
          </a:p>
          <a:p>
            <a:pPr marL="0" indent="0">
              <a:buNone/>
            </a:pPr>
            <a:r>
              <a:rPr kumimoji="1" lang="ja-JP" altLang="en-US"/>
              <a:t>「</a:t>
            </a:r>
            <a:r>
              <a:rPr kumimoji="1" lang="en-US" altLang="ja-JP" err="1"/>
              <a:t>dockerstop.sh</a:t>
            </a:r>
            <a:r>
              <a:rPr kumimoji="1" lang="ja-JP" altLang="en-US"/>
              <a:t>」</a:t>
            </a:r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kumimoji="1" lang="en-US" altLang="ja-JP"/>
              <a:t>VM</a:t>
            </a:r>
            <a:r>
              <a:rPr kumimoji="1" lang="ja-JP" altLang="en-US"/>
              <a:t>を使い終わったらこれを実行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6CF145-665D-DEE3-660F-7B90F85B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E31EB4-24C2-3943-E122-A2C1956E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BF07C63-FF29-9EAF-4E7F-DB484839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54" y="3190015"/>
            <a:ext cx="11198146" cy="4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FA578-2FFE-281E-181B-B88D3DB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err="1"/>
              <a:t>DockerHub</a:t>
            </a:r>
            <a:r>
              <a:rPr lang="ja-JP" altLang="en-US"/>
              <a:t>のアカウント作成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4443DC-2632-1DB3-FD37-84D9233C4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err="1"/>
              <a:t>DockerHub</a:t>
            </a:r>
            <a:r>
              <a:rPr lang="ja-JP" altLang="en-US"/>
              <a:t>のアカウントを（</a:t>
            </a:r>
            <a:r>
              <a:rPr lang="en-US" altLang="ja-JP">
                <a:hlinkClick r:id="rId2"/>
              </a:rPr>
              <a:t>https://hub.docker.com/</a:t>
            </a:r>
            <a:r>
              <a:rPr lang="ja-JP" altLang="en-US"/>
              <a:t>）作成．</a:t>
            </a:r>
            <a:endParaRPr kumimoji="1" lang="en-US" altLang="ja-JP"/>
          </a:p>
          <a:p>
            <a:pPr marL="0" indent="0">
              <a:buNone/>
            </a:pPr>
            <a:r>
              <a:rPr kumimoji="1" lang="ja-JP" altLang="en-US"/>
              <a:t>ボックスに必要情報を入力しサインアップを押す</a:t>
            </a:r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kumimoji="1"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484CE2-28B7-6D20-0128-5E703ADF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6399BF-D14D-D2DF-25CB-B65672D9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46</a:t>
            </a:fld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EE2758D-2337-58EE-45BD-B2AA43ED8FED}"/>
              </a:ext>
            </a:extLst>
          </p:cNvPr>
          <p:cNvGrpSpPr/>
          <p:nvPr/>
        </p:nvGrpSpPr>
        <p:grpSpPr>
          <a:xfrm>
            <a:off x="3737236" y="2816275"/>
            <a:ext cx="4717527" cy="3722637"/>
            <a:chOff x="7323908" y="2770238"/>
            <a:chExt cx="4717527" cy="3722637"/>
          </a:xfrm>
        </p:grpSpPr>
        <p:pic>
          <p:nvPicPr>
            <p:cNvPr id="7" name="図 6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4ACB8A8F-22F0-F320-BBBE-83B0683E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3908" y="2770238"/>
              <a:ext cx="4717527" cy="3722637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409AFE9-69AE-1CC6-DC00-F88D7443F886}"/>
                </a:ext>
              </a:extLst>
            </p:cNvPr>
            <p:cNvSpPr/>
            <p:nvPr/>
          </p:nvSpPr>
          <p:spPr>
            <a:xfrm>
              <a:off x="9431383" y="3429000"/>
              <a:ext cx="2610052" cy="29273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5F5014-2252-6F61-D891-4DC46ACBE3ED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DockerHub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5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80CA8-EAE0-6398-27ED-A2547254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err="1"/>
              <a:t>DockerHub</a:t>
            </a:r>
            <a:r>
              <a:rPr lang="ja-JP" altLang="en-US"/>
              <a:t>のアカウント作成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086B21-50D8-703B-E01C-BDF3CEFAC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登録したメールアドレス宛に確認メールが送られる</a:t>
            </a:r>
            <a:endParaRPr kumimoji="1" lang="en-US" altLang="ja-JP"/>
          </a:p>
          <a:p>
            <a:r>
              <a:rPr lang="en-US" altLang="ja-JP"/>
              <a:t>Verify email address</a:t>
            </a:r>
            <a:r>
              <a:rPr lang="ja-JP" altLang="en-US"/>
              <a:t>を押下しメール認証を行う．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B06A8A-86C1-881B-EB94-ADA8B40C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F17A750-E5CE-0E0B-D95C-4F2B709E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7" name="図 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0CFC575-7F49-3411-099F-0DD733772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95"/>
          <a:stretch/>
        </p:blipFill>
        <p:spPr>
          <a:xfrm>
            <a:off x="3253560" y="3028814"/>
            <a:ext cx="5005612" cy="314814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D8CA69-F569-8743-E235-23D68D8C6CC8}"/>
              </a:ext>
            </a:extLst>
          </p:cNvPr>
          <p:cNvSpPr/>
          <p:nvPr/>
        </p:nvSpPr>
        <p:spPr>
          <a:xfrm>
            <a:off x="4197531" y="5396717"/>
            <a:ext cx="2610052" cy="579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F57DD9-E2B2-3436-57D9-F458E9FC6D2B}"/>
              </a:ext>
            </a:extLst>
          </p:cNvPr>
          <p:cNvSpPr/>
          <p:nvPr/>
        </p:nvSpPr>
        <p:spPr>
          <a:xfrm>
            <a:off x="4571999" y="4310743"/>
            <a:ext cx="1114697" cy="327808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78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FA578-2FFE-281E-181B-B88D3DB8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DockerHub</a:t>
            </a:r>
            <a:r>
              <a:rPr kumimoji="1" lang="ja-JP" altLang="en-US"/>
              <a:t>にログインする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4443DC-2632-1DB3-FD37-84D9233C4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/>
              <a:t> </a:t>
            </a:r>
            <a:r>
              <a:rPr kumimoji="1" lang="ja-JP" altLang="en-US"/>
              <a:t>「</a:t>
            </a:r>
            <a:r>
              <a:rPr kumimoji="1" lang="en-US" altLang="ja-JP"/>
              <a:t>docker login</a:t>
            </a:r>
            <a:r>
              <a:rPr kumimoji="1" lang="ja-JP" altLang="en-US"/>
              <a:t>」</a:t>
            </a:r>
            <a:endParaRPr kumimoji="1" lang="en-US" altLang="ja-JP"/>
          </a:p>
          <a:p>
            <a:pPr marL="0" indent="0">
              <a:buNone/>
            </a:pPr>
            <a:r>
              <a:rPr lang="ja-JP" altLang="en-US"/>
              <a:t>→先程入力したユーザー名とパスワードを入力してログインする</a:t>
            </a:r>
            <a:endParaRPr kumimoji="1"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484CE2-28B7-6D20-0128-5E703ADF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6399BF-D14D-D2DF-25CB-B65672D9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666BE55-2A17-41A2-43B7-50A9D33B8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7" y="3014862"/>
            <a:ext cx="11491733" cy="90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870A74-4E04-CB01-DA21-4E29782C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/>
              <a:t>Docker-Compose</a:t>
            </a:r>
            <a:r>
              <a:rPr kumimoji="1" lang="ja-JP" altLang="en-US"/>
              <a:t>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A92B2B-90FC-0366-4EE7-F55AE7E8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F3EB1B-1FA5-C79B-EBEF-A989AD77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B0C70E7-00E6-9576-0F7A-1B27CD2C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831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62FB5-F99C-C0CA-3720-18698990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err="1"/>
              <a:t>WindowsPC</a:t>
            </a:r>
            <a:r>
              <a:rPr lang="ja-JP" altLang="en-US"/>
              <a:t>のバージョンを確認する．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F09D5E-3BEC-0C6C-0D80-459F7AA0D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キーボードの</a:t>
            </a:r>
            <a:r>
              <a:rPr lang="en-US" altLang="ja-JP"/>
              <a:t>Windows</a:t>
            </a:r>
            <a:r>
              <a:rPr lang="ja-JP" altLang="en-US"/>
              <a:t>キー</a:t>
            </a:r>
            <a:r>
              <a:rPr kumimoji="1" lang="en-US" altLang="ja-JP"/>
              <a:t>+R</a:t>
            </a:r>
            <a:r>
              <a:rPr kumimoji="1" lang="ja-JP" altLang="en-US"/>
              <a:t>を押す</a:t>
            </a:r>
            <a:endParaRPr kumimoji="1" lang="en-US" altLang="ja-JP"/>
          </a:p>
          <a:p>
            <a:r>
              <a:rPr lang="ja-JP" altLang="en-US"/>
              <a:t>ファイル名を検索して実行の部分に「</a:t>
            </a:r>
            <a:r>
              <a:rPr lang="en-US" altLang="ja-JP" err="1"/>
              <a:t>winver</a:t>
            </a:r>
            <a:r>
              <a:rPr lang="ja-JP" altLang="en-US"/>
              <a:t>」と入力</a:t>
            </a:r>
            <a:endParaRPr lang="en-US" altLang="ja-JP"/>
          </a:p>
          <a:p>
            <a:r>
              <a:rPr kumimoji="1" lang="en-US" altLang="ja-JP"/>
              <a:t>Enter</a:t>
            </a:r>
            <a:r>
              <a:rPr kumimoji="1" lang="ja-JP" altLang="en-US"/>
              <a:t>キーを押下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6470B7-B25A-4298-5B20-7E392C8DC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E53FBC-F750-F103-4CEF-8841EC31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11" name="図 10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A53AA4B-A2C2-BC1B-174F-6A049289A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" t="6246" r="1524" b="2887"/>
          <a:stretch/>
        </p:blipFill>
        <p:spPr>
          <a:xfrm>
            <a:off x="3238960" y="3428999"/>
            <a:ext cx="5288096" cy="26633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D1E317-B2BE-40DD-0292-4ACE2D0C486E}"/>
              </a:ext>
            </a:extLst>
          </p:cNvPr>
          <p:cNvSpPr txBox="1"/>
          <p:nvPr/>
        </p:nvSpPr>
        <p:spPr>
          <a:xfrm>
            <a:off x="8118763" y="72383"/>
            <a:ext cx="414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winver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36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BB3338-A9EA-233F-293F-E4DEB83A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DockerCompose</a:t>
            </a:r>
            <a:r>
              <a:rPr kumimoji="1" lang="ja-JP" altLang="en-US"/>
              <a:t>のインストール</a:t>
            </a:r>
            <a:r>
              <a:rPr lang="ja-JP" altLang="en-US"/>
              <a:t>する</a:t>
            </a:r>
            <a:r>
              <a:rPr lang="en-US" altLang="ja-JP"/>
              <a:t>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F7D94-7D3C-D317-BD10-67301C05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err="1"/>
              <a:t>DockerCompose</a:t>
            </a:r>
            <a:r>
              <a:rPr lang="ja-JP" altLang="en-US"/>
              <a:t>をインストールするフォルダを作りパスを通す</a:t>
            </a:r>
            <a:endParaRPr lang="en-US" altLang="ja-JP" dirty="0"/>
          </a:p>
          <a:p>
            <a:pPr lvl="1"/>
            <a:r>
              <a:rPr lang="ja-JP" altLang="en-US"/>
              <a:t>パスを追加する，</a:t>
            </a:r>
            <a:r>
              <a:rPr lang="en-US" altLang="ja-JP" dirty="0"/>
              <a:t>bin</a:t>
            </a:r>
            <a:r>
              <a:rPr lang="ja-JP" altLang="en-US"/>
              <a:t>直下に環境変数を通す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「</a:t>
            </a:r>
            <a:r>
              <a:rPr lang="en-US" altLang="ja-JP" dirty="0" err="1"/>
              <a:t>mkdir</a:t>
            </a:r>
            <a:r>
              <a:rPr lang="en-US" altLang="ja-JP" dirty="0"/>
              <a:t> ~/bin &amp;&amp; echo “export PATH=~/bin:$PATH”&gt;&gt;~/.</a:t>
            </a:r>
            <a:r>
              <a:rPr lang="en-US" altLang="ja-JP" dirty="0" err="1"/>
              <a:t>bashrc</a:t>
            </a:r>
            <a:r>
              <a:rPr lang="ja-JP" altLang="en-US"/>
              <a:t>」を入力する．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E94ABB-7013-9BF2-3257-9EB1B8E0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65BFA9-86BB-EFC4-ED25-86B5B022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31F6C2-E81F-D776-D8BC-F73FFB0D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07" y="3774327"/>
            <a:ext cx="11408900" cy="45393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7727C6-3568-5C9A-D2F6-98AA28CC9894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DockerCompose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67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BB3338-A9EA-233F-293F-E4DEB83A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DockerCompose</a:t>
            </a:r>
            <a:r>
              <a:rPr kumimoji="1" lang="ja-JP" altLang="en-US"/>
              <a:t>のインストール</a:t>
            </a:r>
            <a:r>
              <a:rPr lang="ja-JP" altLang="en-US"/>
              <a:t>する</a:t>
            </a:r>
            <a:r>
              <a:rPr lang="en-US" altLang="ja-JP"/>
              <a:t>²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F7D94-7D3C-D317-BD10-67301C05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作成したフォルダに</a:t>
            </a:r>
            <a:r>
              <a:rPr lang="en-US" altLang="ja-JP" dirty="0" err="1"/>
              <a:t>DockerCompose</a:t>
            </a:r>
            <a:r>
              <a:rPr lang="ja-JP" altLang="en-US"/>
              <a:t>を追加する．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「</a:t>
            </a:r>
            <a:r>
              <a:rPr lang="en-US" altLang="ja-JP" dirty="0"/>
              <a:t>curl -L “https://</a:t>
            </a:r>
            <a:r>
              <a:rPr lang="en-US" altLang="ja-JP" dirty="0" err="1"/>
              <a:t>github.com</a:t>
            </a:r>
            <a:r>
              <a:rPr lang="en-US" altLang="ja-JP" dirty="0"/>
              <a:t>/docker/compose/releases/download/v2.17.3/docker-compose-$(</a:t>
            </a:r>
            <a:r>
              <a:rPr lang="en-US" altLang="ja-JP" dirty="0" err="1"/>
              <a:t>uname</a:t>
            </a:r>
            <a:r>
              <a:rPr lang="en-US" altLang="ja-JP" dirty="0"/>
              <a:t> -s)-$(</a:t>
            </a:r>
            <a:r>
              <a:rPr lang="en-US" altLang="ja-JP" dirty="0" err="1"/>
              <a:t>uname</a:t>
            </a:r>
            <a:r>
              <a:rPr lang="en-US" altLang="ja-JP" dirty="0"/>
              <a:t> -m)” -o ~/bin/docker-compose </a:t>
            </a:r>
            <a:r>
              <a:rPr lang="ja-JP" altLang="en-US"/>
              <a:t>」を入力する．</a:t>
            </a: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E94ABB-7013-9BF2-3257-9EB1B8E0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65BFA9-86BB-EFC4-ED25-86B5B022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C08FAF5-5E4E-0ECE-506B-9F689C9A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62" y="4086135"/>
            <a:ext cx="11215076" cy="4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BB3338-A9EA-233F-293F-E4DEB83A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DockerCompose</a:t>
            </a:r>
            <a:r>
              <a:rPr kumimoji="1" lang="ja-JP" altLang="en-US"/>
              <a:t>のインストール</a:t>
            </a:r>
            <a:r>
              <a:rPr lang="ja-JP" altLang="en-US"/>
              <a:t>する</a:t>
            </a:r>
            <a:r>
              <a:rPr lang="en-US" altLang="ja-JP"/>
              <a:t>³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F7D94-7D3C-D317-BD10-67301C05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先程インストールした</a:t>
            </a:r>
            <a:r>
              <a:rPr lang="en-US" altLang="ja-JP"/>
              <a:t>docker-compose</a:t>
            </a:r>
            <a:r>
              <a:rPr lang="ja-JP" altLang="en-US"/>
              <a:t>に権限をふる</a:t>
            </a:r>
            <a:endParaRPr lang="en-US" altLang="ja-JP"/>
          </a:p>
          <a:p>
            <a:pPr marL="457200" lvl="1" indent="0">
              <a:buNone/>
            </a:pPr>
            <a:r>
              <a:rPr lang="ja-JP" altLang="en-US"/>
              <a:t>「</a:t>
            </a:r>
            <a:r>
              <a:rPr lang="en-US" altLang="ja-JP" err="1"/>
              <a:t>chmod</a:t>
            </a:r>
            <a:r>
              <a:rPr lang="en-US" altLang="ja-JP"/>
              <a:t> +x ~/bin/docker-compose </a:t>
            </a:r>
            <a:r>
              <a:rPr lang="ja-JP" altLang="en-US"/>
              <a:t>」と入力</a:t>
            </a:r>
            <a:endParaRPr kumimoji="1"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E94ABB-7013-9BF2-3257-9EB1B8E0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65BFA9-86BB-EFC4-ED25-86B5B022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07A03D-CA32-266E-49C6-526EA98B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4" y="3586118"/>
            <a:ext cx="11675391" cy="4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8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60FE08-D2D4-DB58-AA50-F14904EA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273" y="2766218"/>
            <a:ext cx="10515600" cy="1325563"/>
          </a:xfrm>
        </p:spPr>
        <p:txBody>
          <a:bodyPr/>
          <a:lstStyle/>
          <a:p>
            <a:r>
              <a:rPr lang="en-US" altLang="ja-JP" err="1"/>
              <a:t>Colab</a:t>
            </a:r>
            <a:r>
              <a:rPr lang="ja-JP" altLang="en-US"/>
              <a:t>のイメージを起動する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F4EED1-BF71-4083-A2B4-26C1339C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0679F66-8676-3CF4-7F7F-5294DF9B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2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ACC3D-C96A-B1B4-AC42-046C4D51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Colab</a:t>
            </a:r>
            <a:r>
              <a:rPr kumimoji="1" lang="ja-JP" altLang="en-US"/>
              <a:t>と同等環境を動かす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48BD2B-C065-113F-C675-50E97F7E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システムのバージョン管理を行うシステム．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今回はコードを共有するためのツールとして利用．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hlinkClick r:id="rId2"/>
              </a:rPr>
              <a:t>https://github.com/Amenbo1219/Lyon-env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7574CE-33A8-3F1C-87E6-B8653B3B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69FFDD4-05E1-30CE-4667-07AB8D5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415" y="3265714"/>
            <a:ext cx="6321490" cy="3592286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CCAC3C-0788-A086-EF39-1050EFDF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8648C8-2C85-25CF-2CCF-7E7034C2179A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Github,GoogleColaboratory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93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2AFBB-FCD6-C62B-6990-F37F349B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Git</a:t>
            </a:r>
            <a:r>
              <a:rPr kumimoji="1" lang="ja-JP" altLang="en-US"/>
              <a:t>を使って，環境を引っ張ってくる．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8D9066-2981-03F6-1669-5E922D75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>
                <a:hlinkClick r:id="rId2"/>
              </a:rPr>
              <a:t>https://github.com/Amenbo1219/Lyon-env</a:t>
            </a:r>
            <a:r>
              <a:rPr lang="ja-JP" altLang="en-US"/>
              <a:t>のページに飛ぶ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→</a:t>
            </a:r>
            <a:r>
              <a:rPr kumimoji="1" lang="en-US" altLang="ja-JP" dirty="0"/>
              <a:t>&lt;&gt;Code</a:t>
            </a:r>
            <a:r>
              <a:rPr kumimoji="1" lang="ja-JP" altLang="en-US"/>
              <a:t>ボタンを押す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→</a:t>
            </a:r>
            <a:r>
              <a:rPr lang="en-US" altLang="ja-JP" dirty="0"/>
              <a:t>Local&gt;HTTPS</a:t>
            </a:r>
            <a:r>
              <a:rPr lang="ja-JP" altLang="en-US"/>
              <a:t>＞リンク＞　　　を押してリンクをコピー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F18858-569C-1197-E1BB-AE034927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E86F22-C457-2F10-768E-E634EAE8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55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DD6314-FBE9-9970-FA8C-CE2F3A4016CE}"/>
              </a:ext>
            </a:extLst>
          </p:cNvPr>
          <p:cNvGrpSpPr/>
          <p:nvPr/>
        </p:nvGrpSpPr>
        <p:grpSpPr>
          <a:xfrm>
            <a:off x="3873262" y="3429000"/>
            <a:ext cx="3150824" cy="3320452"/>
            <a:chOff x="6672661" y="2387621"/>
            <a:chExt cx="3150824" cy="3320452"/>
          </a:xfrm>
        </p:grpSpPr>
        <p:pic>
          <p:nvPicPr>
            <p:cNvPr id="7" name="図 6" descr="グラフィカル ユーザー インターフェイス, テキスト, アプリケーション&#10;&#10;自動的に生成された説明">
              <a:extLst>
                <a:ext uri="{FF2B5EF4-FFF2-40B4-BE49-F238E27FC236}">
                  <a16:creationId xmlns:a16="http://schemas.microsoft.com/office/drawing/2014/main" id="{B989FAC2-201E-C53C-87C8-3692EAA27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3" b="23383"/>
            <a:stretch/>
          </p:blipFill>
          <p:spPr>
            <a:xfrm>
              <a:off x="6672661" y="2387621"/>
              <a:ext cx="3150824" cy="3320452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4682C1B-2902-70C4-7A0C-D74219DA8EB5}"/>
                </a:ext>
              </a:extLst>
            </p:cNvPr>
            <p:cNvSpPr/>
            <p:nvPr/>
          </p:nvSpPr>
          <p:spPr>
            <a:xfrm>
              <a:off x="9411854" y="4294909"/>
              <a:ext cx="323273" cy="406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F6F3CD2E-7B2D-FD3C-4B93-5A8A71218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99"/>
          <a:stretch/>
        </p:blipFill>
        <p:spPr>
          <a:xfrm>
            <a:off x="5069202" y="2677160"/>
            <a:ext cx="758944" cy="6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5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BB3338-A9EA-233F-293F-E4DEB83A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レポジトリをクローンする。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F7D94-7D3C-D317-BD10-67301C05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/>
              <a:t>git clone </a:t>
            </a:r>
            <a:r>
              <a:rPr lang="ja-JP" altLang="en-US"/>
              <a:t>コピーしたリンクをペースト　する。</a:t>
            </a:r>
            <a:endParaRPr lang="en-US" altLang="ja-JP"/>
          </a:p>
          <a:p>
            <a:pPr marL="0" indent="0">
              <a:buNone/>
            </a:pPr>
            <a:r>
              <a:rPr kumimoji="1" lang="ja-JP" altLang="en-US"/>
              <a:t>「</a:t>
            </a:r>
            <a:r>
              <a:rPr kumimoji="1" lang="en-US" altLang="ja-JP"/>
              <a:t>git clone https://github.com/Amenbo1219/Lyon-env.git</a:t>
            </a:r>
            <a:r>
              <a:rPr kumimoji="1" lang="ja-JP" altLang="en-US"/>
              <a:t>」と入力</a:t>
            </a:r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r>
              <a:rPr kumimoji="1" lang="ja-JP" altLang="en-US"/>
              <a:t>→</a:t>
            </a:r>
            <a:r>
              <a:rPr kumimoji="1" lang="en-US" altLang="ja-JP"/>
              <a:t>$</a:t>
            </a:r>
            <a:r>
              <a:rPr kumimoji="1" lang="ja-JP" altLang="en-US"/>
              <a:t>マークが出てきたらクローン完了。</a:t>
            </a:r>
            <a:endParaRPr kumimoji="1"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E94ABB-7013-9BF2-3257-9EB1B8E0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65BFA9-86BB-EFC4-ED25-86B5B022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C3D91EC-9689-EDF7-E82C-2C13D067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56431"/>
            <a:ext cx="7602011" cy="173379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A54EAE-A43A-49A1-4B5E-4552E0E2CA0E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Git,Git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 clone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54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C44DEA-D471-7FE0-546C-98E923AD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クローンしたファイルを確認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12EC4A-7FDC-A4B5-0AF3-02EC6F562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「</a:t>
            </a:r>
            <a:r>
              <a:rPr kumimoji="1" lang="en-US" altLang="ja-JP"/>
              <a:t>cd Lyon-env</a:t>
            </a:r>
            <a:r>
              <a:rPr kumimoji="1" lang="ja-JP" altLang="en-US"/>
              <a:t>」でフォルダの中に移動</a:t>
            </a:r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「</a:t>
            </a:r>
            <a:r>
              <a:rPr lang="en-US" altLang="ja-JP"/>
              <a:t>ls</a:t>
            </a:r>
            <a:r>
              <a:rPr lang="ja-JP" altLang="en-US"/>
              <a:t>」でフォルダの中身を表示</a:t>
            </a:r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pPr marL="0" indent="0">
              <a:buNone/>
            </a:pPr>
            <a:r>
              <a:rPr lang="ja-JP" altLang="en-US"/>
              <a:t>上記のようになっていることを確認する。</a:t>
            </a:r>
            <a:endParaRPr kumimoji="1"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1E06C3-CCF1-B6B9-B9E4-BE2542C69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BBFEFD5-E0F5-363B-C1D2-0EB0826F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FCE02BC-C3A3-359B-2618-E62CC648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91" y="2669309"/>
            <a:ext cx="8156017" cy="82567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9BD6DBC-637F-36D9-F41C-9AFF2438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991" y="4338664"/>
            <a:ext cx="8156016" cy="93021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8F30E2B-C22A-C0B2-88DD-1DB8750A3FEF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cd,ls,mkdir,cp,mv,rm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76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BF6D03-B2FA-0B7B-7159-E22BDABF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ポート番号を変更する。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F0C88C-2AB6-3173-8B30-3D618BA76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「</a:t>
            </a:r>
            <a:r>
              <a:rPr kumimoji="1" lang="en-US" altLang="ja-JP"/>
              <a:t>vi docker-</a:t>
            </a:r>
            <a:r>
              <a:rPr kumimoji="1" lang="en-US" altLang="ja-JP" err="1"/>
              <a:t>compose.yml</a:t>
            </a:r>
            <a:r>
              <a:rPr kumimoji="1" lang="ja-JP" altLang="en-US"/>
              <a:t>」と入力する</a:t>
            </a:r>
            <a:endParaRPr kumimoji="1" lang="en-US" altLang="ja-JP"/>
          </a:p>
          <a:p>
            <a:pPr marL="0" indent="0">
              <a:buNone/>
            </a:pPr>
            <a:r>
              <a:rPr lang="ja-JP" altLang="en-US"/>
              <a:t>→エディタの編集画面が立ち上がる</a:t>
            </a:r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2651A-37E3-FB69-4BB8-381833FE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887C0F-4F4B-CFEF-1FA0-4588CF42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7A6A6BA-B509-0AF1-D22D-8731C362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07" y="2845386"/>
            <a:ext cx="6488421" cy="333157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346526E-1B18-057D-F79F-3B08A7C4C4F6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vi,nano,Emacs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 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33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18FA9F-A066-F83E-4BBC-FDE31436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ポート番号を変更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B997C6-E6A0-78D5-7BC5-509B3A9CB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ports</a:t>
            </a:r>
            <a:r>
              <a:rPr kumimoji="1" lang="ja-JP" altLang="en-US"/>
              <a:t>の下にある左の</a:t>
            </a:r>
            <a:r>
              <a:rPr kumimoji="1" lang="en-US" altLang="ja-JP"/>
              <a:t>4</a:t>
            </a:r>
            <a:r>
              <a:rPr kumimoji="1" lang="ja-JP" altLang="en-US"/>
              <a:t>桁の数字を好きな数字に変更する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pPr marL="0" indent="0">
              <a:buNone/>
            </a:pPr>
            <a:r>
              <a:rPr kumimoji="1" lang="ja-JP" altLang="en-US"/>
              <a:t>なるべく他の人と被らないような数字に変更する</a:t>
            </a:r>
            <a:endParaRPr kumimoji="1" lang="en-US" altLang="ja-JP"/>
          </a:p>
          <a:p>
            <a:pPr marL="0" indent="0">
              <a:buNone/>
            </a:pPr>
            <a:r>
              <a:rPr lang="ja-JP" altLang="en-US"/>
              <a:t>この変更した数字が</a:t>
            </a:r>
            <a:r>
              <a:rPr lang="en-US" altLang="ja-JP">
                <a:solidFill>
                  <a:srgbClr val="FF0000"/>
                </a:solidFill>
              </a:rPr>
              <a:t>Port</a:t>
            </a:r>
            <a:r>
              <a:rPr lang="ja-JP" altLang="en-US">
                <a:solidFill>
                  <a:srgbClr val="FF0000"/>
                </a:solidFill>
              </a:rPr>
              <a:t>番号となる</a:t>
            </a:r>
            <a:r>
              <a:rPr lang="ja-JP" altLang="en-US"/>
              <a:t>ので覚えておく。</a:t>
            </a:r>
            <a:endParaRPr kumimoji="1"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E45EC1-08D6-737E-97CD-17CB9198A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5C9B4A6-3257-726B-5497-08A23AE1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576DCAD-88BB-756D-1751-9BC8F98CE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5" t="62915" r="57511" b="25995"/>
          <a:stretch/>
        </p:blipFill>
        <p:spPr>
          <a:xfrm>
            <a:off x="1690254" y="2452110"/>
            <a:ext cx="10349358" cy="153323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50CE35D-BD54-9A6F-3E47-F5381C94313E}"/>
              </a:ext>
            </a:extLst>
          </p:cNvPr>
          <p:cNvSpPr/>
          <p:nvPr/>
        </p:nvSpPr>
        <p:spPr>
          <a:xfrm>
            <a:off x="2669309" y="3405386"/>
            <a:ext cx="1496674" cy="579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4E00C8-F2C8-5062-681F-8046014391DB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：ポート番号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5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F15F2-ED79-0204-C11F-71D1924D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Windows</a:t>
            </a:r>
            <a:r>
              <a:rPr kumimoji="1" lang="ja-JP" altLang="en-US"/>
              <a:t>のバージョン情報を参照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628A22-DAA4-C42B-1CFC-FB9D23C0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Windows</a:t>
            </a:r>
            <a:r>
              <a:rPr kumimoji="1" lang="ja-JP" altLang="en-US"/>
              <a:t>バージョンが</a:t>
            </a:r>
            <a:r>
              <a:rPr kumimoji="1" lang="en-US" altLang="ja-JP"/>
              <a:t>Windows11</a:t>
            </a:r>
            <a:r>
              <a:rPr kumimoji="1" lang="ja-JP" altLang="en-US"/>
              <a:t>もしくは</a:t>
            </a:r>
            <a:endParaRPr kumimoji="1" lang="en-US" altLang="ja-JP"/>
          </a:p>
          <a:p>
            <a:r>
              <a:rPr kumimoji="1" lang="en-US" altLang="ja-JP"/>
              <a:t>Windows10-</a:t>
            </a:r>
            <a:r>
              <a:rPr kumimoji="1" lang="ja-JP" altLang="en-US"/>
              <a:t>バージョン</a:t>
            </a:r>
            <a:r>
              <a:rPr kumimoji="1" lang="en-US" altLang="ja-JP"/>
              <a:t>2004</a:t>
            </a:r>
            <a:r>
              <a:rPr kumimoji="1" lang="ja-JP" altLang="en-US"/>
              <a:t>以上であることを確認</a:t>
            </a:r>
            <a:endParaRPr kumimoji="1"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33AC99-17B4-3708-48E9-4D1B1013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76E1294-7B34-2870-672D-F3D177C7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099C28D-94B3-DBC3-612E-3F151EEC5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/>
          <a:stretch/>
        </p:blipFill>
        <p:spPr>
          <a:xfrm>
            <a:off x="4285673" y="2851331"/>
            <a:ext cx="4070536" cy="3641543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27B313-2B61-98D8-ADA5-269C8E0EF5D0}"/>
              </a:ext>
            </a:extLst>
          </p:cNvPr>
          <p:cNvSpPr/>
          <p:nvPr/>
        </p:nvSpPr>
        <p:spPr>
          <a:xfrm>
            <a:off x="4656406" y="3826412"/>
            <a:ext cx="2082019" cy="5496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BAAA14-7E74-64CE-37FE-FD98B071D7CC}"/>
              </a:ext>
            </a:extLst>
          </p:cNvPr>
          <p:cNvSpPr txBox="1"/>
          <p:nvPr/>
        </p:nvSpPr>
        <p:spPr>
          <a:xfrm>
            <a:off x="7527637" y="72383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Windows 10 May 2020 Update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8D8A07-0742-B50D-DB04-CF92DA77E5C9}"/>
              </a:ext>
            </a:extLst>
          </p:cNvPr>
          <p:cNvSpPr/>
          <p:nvPr/>
        </p:nvSpPr>
        <p:spPr>
          <a:xfrm>
            <a:off x="4656406" y="5635487"/>
            <a:ext cx="2082019" cy="198783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717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6DBFF5-1F39-A6F4-317B-627845EF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イメージのビルドをする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D931A6-4124-A103-C12F-CED00A45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kumimoji="1" lang="ja-JP" altLang="en-US"/>
              <a:t>「</a:t>
            </a:r>
            <a:r>
              <a:rPr lang="en-US" altLang="ja-JP" dirty="0"/>
              <a:t>docker compose build</a:t>
            </a:r>
            <a:r>
              <a:rPr kumimoji="1" lang="ja-JP" altLang="en-US"/>
              <a:t>」と入力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$</a:t>
            </a:r>
            <a:r>
              <a:rPr kumimoji="1" lang="ja-JP" altLang="en-US"/>
              <a:t>マークが表示されるまでしばらく待つ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6B0EB7-647F-88E1-2C96-272EFC9A9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1605BCC-B516-75E4-CBA0-FB2C3A97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B7D535F-12D1-B83F-8A60-4281B32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845" y="2262910"/>
            <a:ext cx="8430818" cy="360882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0F2FB9-52E2-8324-964D-95A08C22EED5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DockerImage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、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build 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00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1C8BD4-0C02-914D-B129-354BA55F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イメージを起動する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57171E-79C2-4B31-E16C-827778F43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「</a:t>
            </a:r>
            <a:r>
              <a:rPr lang="en-US" altLang="ja-JP"/>
              <a:t>docker compose up -d</a:t>
            </a:r>
            <a:r>
              <a:rPr lang="ja-JP" altLang="en-US"/>
              <a:t>」と入力しイメージを起動する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kumimoji="1" lang="en-US" altLang="ja-JP"/>
              <a:t>$</a:t>
            </a:r>
            <a:r>
              <a:rPr kumimoji="1" lang="ja-JP" altLang="en-US"/>
              <a:t>マークが表示されるまでしばらく待つ</a:t>
            </a:r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F3806A-B052-1EEA-98D0-577B4C6BB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32D72EF-ADA6-1613-108F-90D3E169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7572165-512A-E74A-8478-F326404B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2" y="2597642"/>
            <a:ext cx="11598669" cy="132556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5D483D-A02A-05ED-FD06-4C9A6DAEC0E5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Docker run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4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72ABA-6DFE-F020-87D9-DFE85F1E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Jupyter</a:t>
            </a:r>
            <a:r>
              <a:rPr kumimoji="1" lang="ja-JP" altLang="en-US"/>
              <a:t>の</a:t>
            </a:r>
            <a:r>
              <a:rPr kumimoji="1" lang="en-US" altLang="ja-JP"/>
              <a:t>Token</a:t>
            </a:r>
            <a:r>
              <a:rPr kumimoji="1" lang="ja-JP" altLang="en-US"/>
              <a:t>を確認する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54555C-B384-1F83-5766-8E602CB99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「</a:t>
            </a:r>
            <a:r>
              <a:rPr lang="en-US" altLang="ja-JP"/>
              <a:t>docker compose logs</a:t>
            </a:r>
            <a:r>
              <a:rPr lang="ja-JP" altLang="en-US"/>
              <a:t>」と入力しイメージのログを確認する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このような画面が表示される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9A5A89-A2CC-E768-C08E-F4FFE788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EEF4A00-EEE1-979F-5F17-1A09D972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AC0701E-0291-47EE-F1F4-89572541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09" y="2764443"/>
            <a:ext cx="6878782" cy="359190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9B80062-9BCF-743C-4186-2F8D6F0921D6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Token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認証、パスワード認証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706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72ABA-6DFE-F020-87D9-DFE85F1E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Jupyter</a:t>
            </a:r>
            <a:r>
              <a:rPr kumimoji="1" lang="ja-JP" altLang="en-US"/>
              <a:t>の</a:t>
            </a:r>
            <a:r>
              <a:rPr kumimoji="1" lang="en-US" altLang="ja-JP"/>
              <a:t>Token</a:t>
            </a:r>
            <a:r>
              <a:rPr kumimoji="1" lang="ja-JP" altLang="en-US"/>
              <a:t>を確認する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54555C-B384-1F83-5766-8E602CB99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先程の出力から、</a:t>
            </a:r>
            <a:r>
              <a:rPr lang="en-US" altLang="ja-JP"/>
              <a:t>http://....?token=....</a:t>
            </a:r>
            <a:r>
              <a:rPr lang="ja-JP" altLang="en-US"/>
              <a:t>の部分を探す</a:t>
            </a:r>
            <a:endParaRPr lang="en-US" altLang="ja-JP"/>
          </a:p>
          <a:p>
            <a:pPr marL="0" indent="0">
              <a:buNone/>
            </a:pPr>
            <a:r>
              <a:rPr lang="en-US" altLang="ja-JP"/>
              <a:t>token=</a:t>
            </a:r>
            <a:r>
              <a:rPr lang="ja-JP" altLang="en-US"/>
              <a:t>以降をコピーする（それが</a:t>
            </a:r>
            <a:r>
              <a:rPr lang="en-US" altLang="ja-JP"/>
              <a:t>Token</a:t>
            </a:r>
            <a:r>
              <a:rPr lang="ja-JP" altLang="en-US"/>
              <a:t>）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ja-JP" altLang="en-US"/>
              <a:t>この出力の場合、「</a:t>
            </a:r>
            <a:r>
              <a:rPr lang="en-US" altLang="ja-JP">
                <a:solidFill>
                  <a:srgbClr val="FF0000"/>
                </a:solidFill>
              </a:rPr>
              <a:t>872bf3fbe9ad966d857f7bf6b2e25d1270dd0ab10a4a1fe</a:t>
            </a:r>
            <a:r>
              <a:rPr lang="ja-JP" altLang="en-US"/>
              <a:t>」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が</a:t>
            </a:r>
            <a:r>
              <a:rPr lang="en-US" altLang="ja-JP"/>
              <a:t>Token</a:t>
            </a:r>
            <a:r>
              <a:rPr lang="ja-JP" altLang="en-US"/>
              <a:t>となる。</a:t>
            </a:r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9A5A89-A2CC-E768-C08E-F4FFE788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EEF4A00-EEE1-979F-5F17-1A09D972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AC0701E-0291-47EE-F1F4-89572541A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95" b="4994"/>
          <a:stretch/>
        </p:blipFill>
        <p:spPr>
          <a:xfrm>
            <a:off x="1349870" y="3208789"/>
            <a:ext cx="10842130" cy="7536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D84036-3230-2CAD-D27E-F081ED66557C}"/>
              </a:ext>
            </a:extLst>
          </p:cNvPr>
          <p:cNvSpPr/>
          <p:nvPr/>
        </p:nvSpPr>
        <p:spPr>
          <a:xfrm>
            <a:off x="7416018" y="3225800"/>
            <a:ext cx="4609727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802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09AE04-0BC4-3056-509A-30035732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Token</a:t>
            </a:r>
            <a:r>
              <a:rPr kumimoji="1" lang="ja-JP" altLang="en-US"/>
              <a:t>から</a:t>
            </a:r>
            <a:r>
              <a:rPr kumimoji="1" lang="en-US" altLang="ja-JP"/>
              <a:t>URL</a:t>
            </a:r>
            <a:r>
              <a:rPr kumimoji="1" lang="ja-JP" altLang="en-US"/>
              <a:t>を導出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30CAE8-9BC6-B9D0-F880-5742034FE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先程</a:t>
            </a:r>
            <a:r>
              <a:rPr kumimoji="1" lang="en-US" altLang="ja-JP"/>
              <a:t>SSH</a:t>
            </a:r>
            <a:r>
              <a:rPr kumimoji="1" lang="ja-JP" altLang="en-US"/>
              <a:t>接続する際に利用したホスト名を用意する（</a:t>
            </a:r>
            <a:r>
              <a:rPr kumimoji="1" lang="en-US" altLang="ja-JP"/>
              <a:t>P27,P32</a:t>
            </a:r>
            <a:r>
              <a:rPr kumimoji="1" lang="ja-JP" altLang="en-US"/>
              <a:t>）</a:t>
            </a:r>
            <a:endParaRPr kumimoji="1" lang="en-US" altLang="ja-JP"/>
          </a:p>
          <a:p>
            <a:r>
              <a:rPr kumimoji="1" lang="ja-JP" altLang="en-US"/>
              <a:t>先程設定したポート番号も用意する（</a:t>
            </a:r>
            <a:r>
              <a:rPr kumimoji="1" lang="en-US" altLang="ja-JP"/>
              <a:t>P59</a:t>
            </a:r>
            <a:r>
              <a:rPr kumimoji="1" lang="ja-JP" altLang="en-US"/>
              <a:t>）</a:t>
            </a:r>
            <a:endParaRPr kumimoji="1" lang="en-US" altLang="ja-JP"/>
          </a:p>
          <a:p>
            <a:pPr marL="0" indent="0">
              <a:buNone/>
            </a:pPr>
            <a:r>
              <a:rPr lang="ja-JP" altLang="en-US"/>
              <a:t>→今回は</a:t>
            </a:r>
            <a:r>
              <a:rPr lang="en-US" altLang="ja-JP"/>
              <a:t>lyon001.cloud.cs.priv.teu.ac.jp</a:t>
            </a:r>
            <a:r>
              <a:rPr lang="ja-JP" altLang="en-US"/>
              <a:t>をホスト名とする．</a:t>
            </a:r>
            <a:endParaRPr lang="en-US" altLang="ja-JP"/>
          </a:p>
          <a:p>
            <a:pPr marL="0" indent="0">
              <a:buNone/>
            </a:pPr>
            <a:r>
              <a:rPr kumimoji="1" lang="ja-JP" altLang="en-US"/>
              <a:t>以下のルールで</a:t>
            </a:r>
            <a:r>
              <a:rPr kumimoji="1" lang="en-US" altLang="ja-JP"/>
              <a:t>URL</a:t>
            </a:r>
            <a:r>
              <a:rPr kumimoji="1" lang="ja-JP" altLang="en-US"/>
              <a:t>を導出する</a:t>
            </a:r>
            <a:endParaRPr kumimoji="1" lang="en-US" altLang="ja-JP"/>
          </a:p>
          <a:p>
            <a:pPr marL="0" indent="0">
              <a:buNone/>
            </a:pPr>
            <a:r>
              <a:rPr kumimoji="1" lang="ja-JP" altLang="en-US"/>
              <a:t>→</a:t>
            </a:r>
            <a:r>
              <a:rPr kumimoji="1" lang="en-US" altLang="ja-JP"/>
              <a:t>http://</a:t>
            </a:r>
            <a:r>
              <a:rPr kumimoji="1" lang="ja-JP" altLang="en-US"/>
              <a:t>ホスト名</a:t>
            </a:r>
            <a:r>
              <a:rPr kumimoji="1" lang="en-US" altLang="ja-JP"/>
              <a:t>:</a:t>
            </a:r>
            <a:r>
              <a:rPr kumimoji="1" lang="ja-JP" altLang="en-US"/>
              <a:t>ポート番号←これが</a:t>
            </a:r>
            <a:r>
              <a:rPr kumimoji="1" lang="en-US" altLang="ja-JP"/>
              <a:t>URL</a:t>
            </a:r>
            <a:r>
              <a:rPr kumimoji="1" lang="ja-JP" altLang="en-US"/>
              <a:t>となる。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例：）</a:t>
            </a:r>
            <a:r>
              <a:rPr kumimoji="1" lang="en-US" altLang="ja-JP"/>
              <a:t> </a:t>
            </a:r>
            <a:r>
              <a:rPr kumimoji="1" lang="en-US" altLang="ja-JP">
                <a:hlinkClick r:id="rId2"/>
              </a:rPr>
              <a:t>http://</a:t>
            </a:r>
            <a:r>
              <a:rPr lang="en-US" altLang="ja-JP">
                <a:hlinkClick r:id="rId2"/>
              </a:rPr>
              <a:t>lyon001.cloud.cs.priv.teu.ac.jp:8888</a:t>
            </a:r>
            <a:br>
              <a:rPr lang="en-US" altLang="ja-JP"/>
            </a:b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E66AD8-F49E-E726-1CFD-A883384F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DD0B379-8301-3C06-2C6C-3CB308B21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0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5B3F72-9410-0118-70F2-58E541DD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自分の決めた</a:t>
            </a:r>
            <a:r>
              <a:rPr kumimoji="1" lang="en-US" altLang="ja-JP"/>
              <a:t>URL</a:t>
            </a:r>
            <a:r>
              <a:rPr kumimoji="1" lang="ja-JP" altLang="en-US"/>
              <a:t>にアクセスする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03BC41-C12D-5564-86EB-C0F167311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ブラウザを起動</a:t>
            </a:r>
            <a:endParaRPr kumimoji="1" lang="en-US" altLang="ja-JP"/>
          </a:p>
          <a:p>
            <a:r>
              <a:rPr lang="ja-JP" altLang="en-US"/>
              <a:t>アドレスバーに</a:t>
            </a:r>
            <a:r>
              <a:rPr lang="en-US" altLang="ja-JP"/>
              <a:t>P64</a:t>
            </a:r>
            <a:r>
              <a:rPr lang="ja-JP" altLang="en-US"/>
              <a:t>の</a:t>
            </a:r>
            <a:r>
              <a:rPr lang="en-US" altLang="ja-JP"/>
              <a:t>URL</a:t>
            </a:r>
            <a:r>
              <a:rPr lang="ja-JP" altLang="en-US"/>
              <a:t>をペースト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このような画面が表示されれば</a:t>
            </a:r>
            <a:r>
              <a:rPr lang="en-US" altLang="ja-JP"/>
              <a:t>OK</a:t>
            </a:r>
            <a:r>
              <a:rPr lang="ja-JP" altLang="en-US"/>
              <a:t>→</a:t>
            </a:r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2F68B5-E4CD-9EEE-05D2-3F0B0312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A34BDE7-68A7-F985-2EC3-4E78F910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958F55A-DFFB-8B31-9F84-B8EB1DD3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62" y="1311564"/>
            <a:ext cx="3648230" cy="54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6C681E-60ED-4E0F-7C29-946C9B12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Jup</a:t>
            </a:r>
            <a:r>
              <a:rPr lang="en-US" altLang="ja-JP" err="1"/>
              <a:t>yterLab</a:t>
            </a:r>
            <a:r>
              <a:rPr lang="ja-JP" altLang="en-US"/>
              <a:t>にログインする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C305E4-B4FC-457E-9D90-D522653F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先程の</a:t>
            </a:r>
            <a:r>
              <a:rPr kumimoji="1" lang="en-US" altLang="ja-JP"/>
              <a:t>Token or Password</a:t>
            </a:r>
            <a:r>
              <a:rPr kumimoji="1" lang="ja-JP" altLang="en-US"/>
              <a:t>の部分に</a:t>
            </a:r>
            <a:r>
              <a:rPr kumimoji="1" lang="en-US" altLang="ja-JP"/>
              <a:t>P63</a:t>
            </a:r>
            <a:r>
              <a:rPr kumimoji="1" lang="ja-JP" altLang="en-US"/>
              <a:t>で導出した</a:t>
            </a:r>
            <a:r>
              <a:rPr kumimoji="1" lang="en-US" altLang="ja-JP"/>
              <a:t>Token</a:t>
            </a:r>
            <a:r>
              <a:rPr kumimoji="1" lang="ja-JP" altLang="en-US"/>
              <a:t>をペースト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696A76-7D5D-AF8D-E064-342A2A79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893648E-39E1-CCF7-FF24-2859D278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B29E19E-0230-956E-42AA-D4EF60C6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58" y="2986686"/>
            <a:ext cx="5563376" cy="17528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75112F-CA45-438E-9638-8F8009DCB8C3}"/>
              </a:ext>
            </a:extLst>
          </p:cNvPr>
          <p:cNvSpPr txBox="1"/>
          <p:nvPr/>
        </p:nvSpPr>
        <p:spPr>
          <a:xfrm>
            <a:off x="6687128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Jupyter,JupyterNotebook,JupyterLab</a:t>
            </a:r>
            <a:endParaRPr lang="en-US" altLang="ja-JP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151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031507-26C7-B311-5F35-A0477FEA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ログイン完了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536D22-9EFC-B069-65A7-5A8B22CC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とりあえずこの画面が出れば</a:t>
            </a:r>
            <a:r>
              <a:rPr lang="en-US" altLang="ja-JP"/>
              <a:t>OK</a:t>
            </a:r>
          </a:p>
          <a:p>
            <a:endParaRPr kumimoji="1" lang="en-US" altLang="ja-JP"/>
          </a:p>
          <a:p>
            <a:pPr marL="0" indent="0">
              <a:buNone/>
            </a:pPr>
            <a:r>
              <a:rPr lang="ja-JP" altLang="en-US"/>
              <a:t>お疲れ様でした。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0A72B0-E941-0A67-F680-53874CBB3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FE1752-E294-56E0-BF9E-A5B3CFAC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75FC40-8FE3-8B43-EFCF-97F71CDD5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4"/>
          <a:stretch/>
        </p:blipFill>
        <p:spPr>
          <a:xfrm>
            <a:off x="5846438" y="2205984"/>
            <a:ext cx="5209490" cy="44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031507-26C7-B311-5F35-A0477FEA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実験終了後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536D22-9EFC-B069-65A7-5A8B22CC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使用したコンテナを使わないときは落としておく必要がある。</a:t>
            </a:r>
            <a:endParaRPr kumimoji="1" lang="en-US" altLang="ja-JP"/>
          </a:p>
          <a:p>
            <a:r>
              <a:rPr kumimoji="1" lang="ja-JP" altLang="en-US"/>
              <a:t>再び</a:t>
            </a:r>
            <a:r>
              <a:rPr kumimoji="1" lang="en-US" altLang="ja-JP"/>
              <a:t>Ubuntu</a:t>
            </a:r>
            <a:r>
              <a:rPr kumimoji="1" lang="ja-JP" altLang="en-US"/>
              <a:t>に移動する。</a:t>
            </a:r>
            <a:endParaRPr lang="en-US" altLang="ja-JP"/>
          </a:p>
          <a:p>
            <a:r>
              <a:rPr kumimoji="1" lang="ja-JP" altLang="en-US"/>
              <a:t>「</a:t>
            </a:r>
            <a:r>
              <a:rPr kumimoji="1" lang="en-US" altLang="ja-JP"/>
              <a:t>docker compose down </a:t>
            </a:r>
            <a:r>
              <a:rPr kumimoji="1" lang="ja-JP" altLang="en-US"/>
              <a:t>」と入力</a:t>
            </a:r>
            <a:endParaRPr kumimoji="1" lang="en-US" altLang="ja-JP"/>
          </a:p>
          <a:p>
            <a:endParaRPr lang="en-US" altLang="ja-JP"/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ja-JP" altLang="en-US"/>
              <a:t>両方</a:t>
            </a:r>
            <a:r>
              <a:rPr lang="en-US" altLang="ja-JP"/>
              <a:t>Removed</a:t>
            </a:r>
            <a:r>
              <a:rPr lang="ja-JP" altLang="en-US"/>
              <a:t>になってれば</a:t>
            </a:r>
            <a:r>
              <a:rPr lang="en-US" altLang="ja-JP"/>
              <a:t>OK</a:t>
            </a:r>
            <a:r>
              <a:rPr lang="ja-JP" altLang="en-US"/>
              <a:t>。</a:t>
            </a:r>
            <a:endParaRPr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0A72B0-E941-0A67-F680-53874CBB3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FE1752-E294-56E0-BF9E-A5B3CFAC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90F2A13-A687-E250-71B4-CD91DDD9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99" y="3301925"/>
            <a:ext cx="1146970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9701E-634D-0DC9-65E0-F89F0AFD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もっと</a:t>
            </a:r>
            <a:r>
              <a:rPr kumimoji="1" lang="en-US" altLang="ja-JP" err="1"/>
              <a:t>DockerImage</a:t>
            </a:r>
            <a:r>
              <a:rPr kumimoji="1" lang="ja-JP" altLang="en-US"/>
              <a:t>を活用したい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D9FBE6-C89E-99F4-89BB-CAA83327D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>
                <a:hlinkClick r:id="rId2"/>
              </a:rPr>
              <a:t>https://github.com/Amenbo1219/Lyon-env</a:t>
            </a:r>
            <a:r>
              <a:rPr kumimoji="1" lang="ja-JP" altLang="en-US"/>
              <a:t>の</a:t>
            </a:r>
            <a:r>
              <a:rPr kumimoji="1" lang="en-US" altLang="ja-JP"/>
              <a:t>ReadMe</a:t>
            </a:r>
            <a:r>
              <a:rPr kumimoji="1" lang="ja-JP" altLang="en-US"/>
              <a:t>にイメージ関連の情報の記載あり</a:t>
            </a:r>
            <a:endParaRPr kumimoji="1" lang="en-US" altLang="ja-JP"/>
          </a:p>
          <a:p>
            <a:r>
              <a:rPr kumimoji="1" lang="ja-JP" altLang="en-US"/>
              <a:t>興味があればぜひご一読を！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D9175E-576C-4D14-FE51-F55FE96B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EFE8534-68AB-8591-1F0D-59D5E12D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69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B0A3828-1E5D-98C3-603B-CE5154397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71" y="2332693"/>
            <a:ext cx="3336565" cy="43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CB1DD-A62C-314A-AB4D-F75903D7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Windows</a:t>
            </a:r>
            <a:r>
              <a:rPr kumimoji="1" lang="ja-JP" altLang="en-US"/>
              <a:t>のバージョンが低い場合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EBD547-8FE5-CA74-E1CA-9ACAC24B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486"/>
            <a:ext cx="10515600" cy="4351338"/>
          </a:xfrm>
        </p:spPr>
        <p:txBody>
          <a:bodyPr/>
          <a:lstStyle/>
          <a:p>
            <a:r>
              <a:rPr kumimoji="1" lang="ja-JP" altLang="en-US"/>
              <a:t>設定＞</a:t>
            </a:r>
            <a:r>
              <a:rPr kumimoji="1" lang="en-US" altLang="ja-JP" err="1"/>
              <a:t>windowsUpdate</a:t>
            </a:r>
            <a:r>
              <a:rPr lang="ja-JP" altLang="en-US"/>
              <a:t>から表示されているバージョンをダウンロードしてインストール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A7E249-F7C8-3690-CB48-C0A24661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177C729-6088-9E35-62C8-903BAE48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1026" name="Picture 2" descr="Windows Update（ウィンドウズ アップデート）の方法を、Window ...">
            <a:extLst>
              <a:ext uri="{FF2B5EF4-FFF2-40B4-BE49-F238E27FC236}">
                <a16:creationId xmlns:a16="http://schemas.microsoft.com/office/drawing/2014/main" id="{32DD4A8D-A9BF-2329-38EB-1B733D03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760" y="2349214"/>
            <a:ext cx="6254481" cy="418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69FE86-93D7-CFA2-436D-B020C2EDDA15}"/>
              </a:ext>
            </a:extLst>
          </p:cNvPr>
          <p:cNvSpPr/>
          <p:nvPr/>
        </p:nvSpPr>
        <p:spPr>
          <a:xfrm>
            <a:off x="5036234" y="4149968"/>
            <a:ext cx="4121835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A068F6C-5AC4-980A-469E-203CB7D5B52E}"/>
              </a:ext>
            </a:extLst>
          </p:cNvPr>
          <p:cNvSpPr txBox="1"/>
          <p:nvPr/>
        </p:nvSpPr>
        <p:spPr>
          <a:xfrm>
            <a:off x="7527637" y="72383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Feature Update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2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F69D3E-0952-6C20-D315-2F0691CA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注意事項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287CA-E417-B063-553C-DE87492EC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ja-JP" altLang="en-US"/>
              <a:t>共用環境の場合，ディスクを過剰に消費しないよう，以下の点に注意してください．</a:t>
            </a:r>
          </a:p>
          <a:p>
            <a:pPr lvl="1"/>
            <a:r>
              <a:rPr kumimoji="1" lang="en" altLang="ja-JP"/>
              <a:t>docker</a:t>
            </a:r>
            <a:r>
              <a:rPr kumimoji="1" lang="ja-JP" altLang="en-US"/>
              <a:t>を起動する必要がない場合は，</a:t>
            </a:r>
            <a:r>
              <a:rPr kumimoji="1" lang="en" altLang="ja-JP"/>
              <a:t>dockerstop.sh</a:t>
            </a:r>
            <a:r>
              <a:rPr kumimoji="1" lang="ja-JP" altLang="en-US"/>
              <a:t>にて</a:t>
            </a:r>
            <a:r>
              <a:rPr kumimoji="1" lang="en" altLang="ja-JP"/>
              <a:t>docker</a:t>
            </a:r>
            <a:r>
              <a:rPr kumimoji="1" lang="ja-JP" altLang="en-US"/>
              <a:t>プロセスを終了させてください．これをしないと，ログアウト後も残っています．</a:t>
            </a:r>
          </a:p>
          <a:p>
            <a:pPr lvl="1"/>
            <a:r>
              <a:rPr kumimoji="1" lang="ja-JP" altLang="en-US"/>
              <a:t>コンテナや</a:t>
            </a:r>
            <a:r>
              <a:rPr kumimoji="1" lang="en" altLang="ja-JP"/>
              <a:t>docker</a:t>
            </a:r>
            <a:r>
              <a:rPr kumimoji="1" lang="ja-JP" altLang="en-US"/>
              <a:t>イメージで不要なものがあればこまめに削除してください</a:t>
            </a:r>
            <a:r>
              <a:rPr kumimoji="1" lang="en-US" altLang="ja-JP"/>
              <a:t>(</a:t>
            </a:r>
            <a:r>
              <a:rPr kumimoji="1" lang="en" altLang="ja-JP"/>
              <a:t>contdel_7d.sh</a:t>
            </a:r>
            <a:r>
              <a:rPr kumimoji="1" lang="ja-JP" altLang="en-US"/>
              <a:t>や</a:t>
            </a:r>
            <a:r>
              <a:rPr kumimoji="1" lang="en" altLang="ja-JP"/>
              <a:t>imdel_7d.sh</a:t>
            </a:r>
            <a:r>
              <a:rPr kumimoji="1" lang="ja-JP" altLang="en-US"/>
              <a:t>等）</a:t>
            </a:r>
          </a:p>
          <a:p>
            <a:pPr lvl="1"/>
            <a:r>
              <a:rPr kumimoji="1" lang="ja-JP" altLang="en-US"/>
              <a:t>ホームディレクトリで不要なものがあれば，こまめに削除してください．</a:t>
            </a:r>
            <a:endParaRPr kumimoji="1" lang="en-US" altLang="ja-JP"/>
          </a:p>
          <a:p>
            <a:pPr lvl="1"/>
            <a:r>
              <a:rPr kumimoji="1" lang="ja-JP" altLang="en-US">
                <a:solidFill>
                  <a:srgbClr val="FF0000"/>
                </a:solidFill>
              </a:rPr>
              <a:t>本</a:t>
            </a:r>
            <a:r>
              <a:rPr kumimoji="1" lang="en-US" altLang="ja-JP">
                <a:solidFill>
                  <a:srgbClr val="FF0000"/>
                </a:solidFill>
              </a:rPr>
              <a:t>Kaggle</a:t>
            </a:r>
            <a:r>
              <a:rPr kumimoji="1" lang="ja-JP" altLang="en-US">
                <a:solidFill>
                  <a:srgbClr val="FF0000"/>
                </a:solidFill>
              </a:rPr>
              <a:t>（専用</a:t>
            </a:r>
            <a:r>
              <a:rPr kumimoji="1" lang="en-US" altLang="ja-JP">
                <a:solidFill>
                  <a:srgbClr val="FF0000"/>
                </a:solidFill>
              </a:rPr>
              <a:t>VM</a:t>
            </a:r>
            <a:r>
              <a:rPr kumimoji="1" lang="ja-JP" altLang="en-US">
                <a:solidFill>
                  <a:srgbClr val="FF0000"/>
                </a:solidFill>
              </a:rPr>
              <a:t>）を</a:t>
            </a:r>
            <a:r>
              <a:rPr kumimoji="1" lang="en-US" altLang="ja-JP">
                <a:solidFill>
                  <a:srgbClr val="FF0000"/>
                </a:solidFill>
              </a:rPr>
              <a:t>Kaggle</a:t>
            </a:r>
            <a:r>
              <a:rPr kumimoji="1" lang="ja-JP" altLang="en-US">
                <a:solidFill>
                  <a:srgbClr val="FF0000"/>
                </a:solidFill>
              </a:rPr>
              <a:t>道場以外の用途に使わないでください．</a:t>
            </a:r>
            <a:endParaRPr kumimoji="1" lang="en-US" altLang="ja-JP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/>
              <a:t>引用：</a:t>
            </a:r>
            <a:r>
              <a:rPr kumimoji="1" lang="en" altLang="ja-JP">
                <a:hlinkClick r:id="rId2"/>
              </a:rPr>
              <a:t>https://sites.google.com/edu.teu.ac.jp/cscloud#h.bnooodj595jg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67C184-F7B5-B754-1105-A83BF55B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8A5ED1B-8D15-249C-04A0-F79A0A17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4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38E517-46A1-36AC-7CB8-CE8AA4A1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[</a:t>
            </a:r>
            <a:r>
              <a:rPr kumimoji="1" lang="ja-JP" altLang="en-US"/>
              <a:t>演習課題</a:t>
            </a:r>
            <a:r>
              <a:rPr kumimoji="1" lang="en-US" altLang="ja-JP"/>
              <a:t>]</a:t>
            </a:r>
            <a:r>
              <a:rPr kumimoji="1" lang="ja-JP" altLang="en-US"/>
              <a:t>専有</a:t>
            </a:r>
            <a:r>
              <a:rPr kumimoji="1" lang="en-US" altLang="ja-JP"/>
              <a:t>VM</a:t>
            </a:r>
            <a:r>
              <a:rPr kumimoji="1" lang="ja-JP" altLang="en-US"/>
              <a:t>に接続しよう！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F04EB4-43DE-C754-0255-823198F8F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課題内容：専有</a:t>
            </a:r>
            <a:r>
              <a:rPr kumimoji="1" lang="en-US" altLang="ja-JP"/>
              <a:t>VM</a:t>
            </a:r>
            <a:r>
              <a:rPr kumimoji="1" lang="ja-JP" altLang="en-US"/>
              <a:t>に接続し</a:t>
            </a:r>
            <a:r>
              <a:rPr kumimoji="1" lang="en-US" altLang="ja-JP" err="1"/>
              <a:t>Jupyter</a:t>
            </a:r>
            <a:r>
              <a:rPr lang="ja-JP" altLang="en-US"/>
              <a:t>を起動しよう</a:t>
            </a:r>
            <a:endParaRPr kumimoji="1" lang="en-US" altLang="ja-JP"/>
          </a:p>
          <a:p>
            <a:r>
              <a:rPr kumimoji="1" lang="ja-JP" altLang="en-US"/>
              <a:t>ルール</a:t>
            </a:r>
            <a:r>
              <a:rPr lang="ja-JP" altLang="en-US"/>
              <a:t>：</a:t>
            </a:r>
            <a:endParaRPr lang="en-US" altLang="ja-JP"/>
          </a:p>
          <a:p>
            <a:pPr lvl="1"/>
            <a:r>
              <a:rPr lang="ja-JP" altLang="en-US"/>
              <a:t>専用</a:t>
            </a:r>
            <a:r>
              <a:rPr lang="en-US" altLang="ja-JP"/>
              <a:t>VM</a:t>
            </a:r>
            <a:r>
              <a:rPr lang="ja-JP" altLang="en-US"/>
              <a:t>に接続し</a:t>
            </a:r>
            <a:r>
              <a:rPr lang="en-US" altLang="ja-JP"/>
              <a:t>Demo</a:t>
            </a:r>
            <a:r>
              <a:rPr lang="ja-JP" altLang="en-US"/>
              <a:t>スクリプトを動かす実行する。</a:t>
            </a:r>
            <a:endParaRPr lang="en-US" altLang="ja-JP"/>
          </a:p>
          <a:p>
            <a:pPr lvl="1"/>
            <a:r>
              <a:rPr lang="ja-JP" altLang="en-US"/>
              <a:t>わからないところは必ず質問する（友達と相談しても</a:t>
            </a:r>
            <a:r>
              <a:rPr lang="en-US" altLang="ja-JP"/>
              <a:t>OK</a:t>
            </a:r>
            <a:r>
              <a:rPr lang="ja-JP" altLang="en-US"/>
              <a:t>！）</a:t>
            </a:r>
            <a:endParaRPr lang="en-US" altLang="ja-JP"/>
          </a:p>
          <a:p>
            <a:pPr lvl="1"/>
            <a:r>
              <a:rPr lang="ja-JP" altLang="en-US">
                <a:solidFill>
                  <a:srgbClr val="FF0000"/>
                </a:solidFill>
              </a:rPr>
              <a:t>必ずパスワードを変更する</a:t>
            </a:r>
            <a:endParaRPr lang="en-US" altLang="ja-JP">
              <a:solidFill>
                <a:srgbClr val="FF0000"/>
              </a:solidFill>
            </a:endParaRPr>
          </a:p>
          <a:p>
            <a:r>
              <a:rPr lang="ja-JP" altLang="en-US"/>
              <a:t>ヒント：</a:t>
            </a:r>
            <a:endParaRPr lang="en-US" altLang="ja-JP"/>
          </a:p>
          <a:p>
            <a:pPr lvl="1"/>
            <a:r>
              <a:rPr lang="en-US" altLang="ja-JP"/>
              <a:t>Lyon</a:t>
            </a:r>
            <a:r>
              <a:rPr lang="ja-JP" altLang="en-US"/>
              <a:t>の接続方法：</a:t>
            </a:r>
            <a:r>
              <a:rPr lang="en-US" altLang="ja-JP"/>
              <a:t>P31-</a:t>
            </a:r>
          </a:p>
          <a:p>
            <a:pPr lvl="1"/>
            <a:r>
              <a:rPr lang="en-US" altLang="ja-JP"/>
              <a:t>Docker</a:t>
            </a:r>
            <a:r>
              <a:rPr lang="ja-JP" altLang="en-US"/>
              <a:t>のインストール方法：</a:t>
            </a:r>
            <a:r>
              <a:rPr lang="en-US" altLang="ja-JP"/>
              <a:t>P40-</a:t>
            </a:r>
          </a:p>
          <a:p>
            <a:pPr lvl="1"/>
            <a:endParaRPr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56E4B9-12B4-D0DF-2B05-179FBE49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B0F150F-AB8D-3BD3-8AF7-F8EADC3B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07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EDF32F-A831-C7AC-6E70-2586EEFC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接続情報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020B0A-C740-05CD-377E-28265E5E1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dirty="0"/>
              <a:t>ホスト名：</a:t>
            </a:r>
            <a:r>
              <a:rPr kumimoji="1" lang="en-US" altLang="ja-JP" dirty="0"/>
              <a:t>P31</a:t>
            </a:r>
            <a:r>
              <a:rPr kumimoji="1" lang="ja-JP" altLang="en-US" dirty="0"/>
              <a:t>を参照</a:t>
            </a:r>
            <a:endParaRPr kumimoji="1" lang="en-US" altLang="ja-JP" dirty="0"/>
          </a:p>
          <a:p>
            <a:r>
              <a:rPr lang="ja-JP" altLang="en-US" dirty="0"/>
              <a:t>ユーザ名：学籍番号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/>
              <a:t>パスワード：</a:t>
            </a:r>
            <a:r>
              <a:rPr kumimoji="1" lang="en-US" altLang="ja-JP" dirty="0" err="1"/>
              <a:t>hogehoge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初回ログイン後、</a:t>
            </a:r>
            <a:r>
              <a:rPr kumimoji="1" lang="ja-JP" altLang="en-US" dirty="0">
                <a:solidFill>
                  <a:srgbClr val="FF0000"/>
                </a:solidFill>
              </a:rPr>
              <a:t>必ず変更すること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6EBEA6-CDA1-F40E-4A37-930C5F901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F4762B6-D579-5EB8-E4EF-BF1815C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2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B606A-0FCB-403B-A623-7DB72014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ja-JP" altLang="en-US"/>
              <a:t>お疲れさまでした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750312-65B4-459C-D97D-4CE78F85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E80348C-BDD1-0251-609C-A098C281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57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656BFB-ACDE-DCED-31FD-F7E87522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docker compose</a:t>
            </a:r>
            <a:r>
              <a:rPr kumimoji="1" lang="ja-JP" altLang="en-US"/>
              <a:t>の起動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C6BE7F-F3B0-9CE6-6072-03C232F15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altLang="ja-JP"/>
              <a:t>docker compose build</a:t>
            </a:r>
            <a:r>
              <a:rPr lang="ja-JP" altLang="en-US"/>
              <a:t>　</a:t>
            </a:r>
            <a:r>
              <a:rPr lang="en-US" altLang="ja-JP"/>
              <a:t>…</a:t>
            </a:r>
            <a:r>
              <a:rPr lang="ja-JP" altLang="en-US"/>
              <a:t>　作った</a:t>
            </a:r>
            <a:r>
              <a:rPr lang="en-US" altLang="ja-JP"/>
              <a:t>compose</a:t>
            </a:r>
            <a:r>
              <a:rPr lang="ja-JP" altLang="en-US"/>
              <a:t>のビルド</a:t>
            </a:r>
            <a:endParaRPr lang="en-US" altLang="ja-JP"/>
          </a:p>
          <a:p>
            <a:pPr marL="0" indent="0">
              <a:buNone/>
            </a:pPr>
            <a:r>
              <a:rPr kumimoji="1" lang="en-US" altLang="ja-JP"/>
              <a:t>docker compose up –d</a:t>
            </a:r>
            <a:r>
              <a:rPr kumimoji="1" lang="ja-JP" altLang="en-US"/>
              <a:t>　</a:t>
            </a:r>
            <a:r>
              <a:rPr kumimoji="1" lang="en-US" altLang="ja-JP"/>
              <a:t>…</a:t>
            </a:r>
            <a:r>
              <a:rPr kumimoji="1" lang="ja-JP" altLang="en-US"/>
              <a:t>　</a:t>
            </a:r>
            <a:r>
              <a:rPr kumimoji="1" lang="en-US" altLang="ja-JP"/>
              <a:t>compose</a:t>
            </a:r>
            <a:r>
              <a:rPr kumimoji="1" lang="ja-JP" altLang="en-US"/>
              <a:t>の起動</a:t>
            </a:r>
            <a:endParaRPr kumimoji="1" lang="en-US" altLang="ja-JP"/>
          </a:p>
          <a:p>
            <a:pPr marL="0" indent="0">
              <a:buNone/>
            </a:pPr>
            <a:r>
              <a:rPr lang="en-US" altLang="ja-JP"/>
              <a:t>docker compose down</a:t>
            </a:r>
            <a:r>
              <a:rPr lang="ja-JP" altLang="en-US"/>
              <a:t>　</a:t>
            </a:r>
            <a:r>
              <a:rPr lang="en-US" altLang="ja-JP"/>
              <a:t>…</a:t>
            </a:r>
            <a:r>
              <a:rPr lang="ja-JP" altLang="en-US"/>
              <a:t>　</a:t>
            </a:r>
            <a:r>
              <a:rPr lang="en-US" altLang="ja-JP"/>
              <a:t>compose</a:t>
            </a:r>
            <a:r>
              <a:rPr lang="ja-JP" altLang="en-US"/>
              <a:t>の終了</a:t>
            </a:r>
            <a:endParaRPr lang="en-US" altLang="ja-JP"/>
          </a:p>
          <a:p>
            <a:pPr marL="0" indent="0">
              <a:buNone/>
            </a:pPr>
            <a:r>
              <a:rPr kumimoji="1" lang="en-US" altLang="ja-JP"/>
              <a:t>docker com</a:t>
            </a:r>
            <a:r>
              <a:rPr lang="en-US" altLang="ja-JP"/>
              <a:t>pose logs</a:t>
            </a:r>
            <a:r>
              <a:rPr lang="ja-JP" altLang="en-US"/>
              <a:t>　</a:t>
            </a:r>
            <a:r>
              <a:rPr lang="en-US" altLang="ja-JP"/>
              <a:t>…</a:t>
            </a:r>
            <a:r>
              <a:rPr lang="ja-JP" altLang="en-US"/>
              <a:t>　ログの表示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FA9D8B-B8E0-98EA-3D1E-05E87A14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E5C9F6-C161-60CD-AB48-6111F097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75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17341F-45B0-D6CE-1814-48FBF5C7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Compose</a:t>
            </a:r>
            <a:r>
              <a:rPr kumimoji="1" lang="ja-JP" altLang="en-US"/>
              <a:t>の動作方法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2F33A6-E8EE-FFDF-9FC3-145B73B7B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ビルドする</a:t>
            </a:r>
            <a:endParaRPr kumimoji="1" lang="en-US" altLang="ja-JP"/>
          </a:p>
          <a:p>
            <a:pPr marL="0" indent="0">
              <a:buNone/>
            </a:pPr>
            <a:r>
              <a:rPr lang="en-US" altLang="ja-JP"/>
              <a:t>$docker compose build</a:t>
            </a:r>
            <a:r>
              <a:rPr lang="ja-JP" altLang="en-US"/>
              <a:t>　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→とりあえずエラーが出なければ</a:t>
            </a:r>
            <a:r>
              <a:rPr lang="en-US" altLang="ja-JP"/>
              <a:t>OK</a:t>
            </a:r>
          </a:p>
          <a:p>
            <a:r>
              <a:rPr lang="ja-JP" altLang="en-US"/>
              <a:t>環境を構築する</a:t>
            </a:r>
            <a:endParaRPr lang="en-US" altLang="ja-JP"/>
          </a:p>
          <a:p>
            <a:pPr marL="0" indent="0">
              <a:buNone/>
            </a:pPr>
            <a:r>
              <a:rPr lang="en-US" altLang="ja-JP"/>
              <a:t>$docker compose up -d</a:t>
            </a:r>
            <a:r>
              <a:rPr lang="ja-JP" altLang="en-US"/>
              <a:t>　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57CDC-636A-2B3E-D27E-8EE309B1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1C658F3-7097-CC0B-CCB4-0739111B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03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0FD486-784A-A2E2-6984-949F8651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環境の仕組み</a:t>
            </a:r>
            <a:endParaRPr kumimoji="1" lang="ja-JP" altLang="en-US"/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37565647-168B-2C5D-263D-E452BEBD68D6}"/>
              </a:ext>
            </a:extLst>
          </p:cNvPr>
          <p:cNvSpPr/>
          <p:nvPr/>
        </p:nvSpPr>
        <p:spPr>
          <a:xfrm>
            <a:off x="4566516" y="1481975"/>
            <a:ext cx="7669427" cy="5167312"/>
          </a:xfrm>
          <a:prstGeom prst="roundRect">
            <a:avLst>
              <a:gd name="adj" fmla="val 542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A853E-76A1-7919-6E60-EF7CE301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pic>
        <p:nvPicPr>
          <p:cNvPr id="1030" name="Picture 6" descr="Pythonプログラミングを入門から学習！-基本文法をおさえるStep1 | BizLearn">
            <a:extLst>
              <a:ext uri="{FF2B5EF4-FFF2-40B4-BE49-F238E27FC236}">
                <a16:creationId xmlns:a16="http://schemas.microsoft.com/office/drawing/2014/main" id="{8A9AF210-A5FF-B1A7-7EC9-8FA9A2EA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69" y="2951561"/>
            <a:ext cx="2894086" cy="163033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グラフィックス 24" descr="ノート PC 単色塗りつぶし">
            <a:extLst>
              <a:ext uri="{FF2B5EF4-FFF2-40B4-BE49-F238E27FC236}">
                <a16:creationId xmlns:a16="http://schemas.microsoft.com/office/drawing/2014/main" id="{5463D51A-263D-4C5A-4F2A-6766D76E0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896" y="2586253"/>
            <a:ext cx="2039730" cy="2039730"/>
          </a:xfrm>
          <a:prstGeom prst="rect">
            <a:avLst/>
          </a:prstGeom>
        </p:spPr>
      </p:pic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E6D5A190-C5B6-D994-B046-2A7E8DE3BF5B}"/>
              </a:ext>
            </a:extLst>
          </p:cNvPr>
          <p:cNvCxnSpPr>
            <a:cxnSpLocks/>
          </p:cNvCxnSpPr>
          <p:nvPr/>
        </p:nvCxnSpPr>
        <p:spPr>
          <a:xfrm>
            <a:off x="2515206" y="3781243"/>
            <a:ext cx="24537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docker-compose.ymlのサービス名にアンダースコアを使うと正しいインターネットホスト名ではなくなる – もばらぶエンジニアブログ">
            <a:extLst>
              <a:ext uri="{FF2B5EF4-FFF2-40B4-BE49-F238E27FC236}">
                <a16:creationId xmlns:a16="http://schemas.microsoft.com/office/drawing/2014/main" id="{BE62DE02-E85D-0175-2C0E-B4AD2BB6C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43" y="5232024"/>
            <a:ext cx="3572119" cy="171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oject Jupyter - Wikipedia">
            <a:extLst>
              <a:ext uri="{FF2B5EF4-FFF2-40B4-BE49-F238E27FC236}">
                <a16:creationId xmlns:a16="http://schemas.microsoft.com/office/drawing/2014/main" id="{EFCDEAE8-88A7-6B76-B224-B90F25109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487" y="3171880"/>
            <a:ext cx="114360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DAとは - 意味をわかりやすく - IT用語辞典 e-Words">
            <a:extLst>
              <a:ext uri="{FF2B5EF4-FFF2-40B4-BE49-F238E27FC236}">
                <a16:creationId xmlns:a16="http://schemas.microsoft.com/office/drawing/2014/main" id="{BEDA3496-9EFB-5620-84E2-671319E6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109" y="2125041"/>
            <a:ext cx="1070896" cy="80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ensorFlow で本番環境グレードの機械学習モデルを作成する">
            <a:extLst>
              <a:ext uri="{FF2B5EF4-FFF2-40B4-BE49-F238E27FC236}">
                <a16:creationId xmlns:a16="http://schemas.microsoft.com/office/drawing/2014/main" id="{0A943FAE-59F7-E686-2879-76DF0102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190" y="3528412"/>
            <a:ext cx="1918639" cy="10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orch】ドキュメントリンク集 | イメージングソリューション">
            <a:extLst>
              <a:ext uri="{FF2B5EF4-FFF2-40B4-BE49-F238E27FC236}">
                <a16:creationId xmlns:a16="http://schemas.microsoft.com/office/drawing/2014/main" id="{D7752E25-3B5F-C6CA-7E18-C56428CD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510" y="5065580"/>
            <a:ext cx="1254460" cy="62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Linux】今振り返りたい、プロセスって何？ - RAKUS Developers Blog | ラクス エンジニアブログ">
            <a:extLst>
              <a:ext uri="{FF2B5EF4-FFF2-40B4-BE49-F238E27FC236}">
                <a16:creationId xmlns:a16="http://schemas.microsoft.com/office/drawing/2014/main" id="{D2CAE3C5-75C9-2711-A635-C362E6D6C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82" y="3132801"/>
            <a:ext cx="2654545" cy="149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BAC1B13-9E73-54ED-F19F-9D78B10FF735}"/>
              </a:ext>
            </a:extLst>
          </p:cNvPr>
          <p:cNvCxnSpPr>
            <a:cxnSpLocks/>
          </p:cNvCxnSpPr>
          <p:nvPr/>
        </p:nvCxnSpPr>
        <p:spPr>
          <a:xfrm>
            <a:off x="6249602" y="3834661"/>
            <a:ext cx="7867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F6A066DF-40F2-FA1F-44B4-06EA4AF54941}"/>
              </a:ext>
            </a:extLst>
          </p:cNvPr>
          <p:cNvCxnSpPr>
            <a:cxnSpLocks/>
          </p:cNvCxnSpPr>
          <p:nvPr/>
        </p:nvCxnSpPr>
        <p:spPr>
          <a:xfrm>
            <a:off x="8418693" y="3766729"/>
            <a:ext cx="7867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DF6D5A6-7884-C144-3A2B-FE2E8DBDB446}"/>
              </a:ext>
            </a:extLst>
          </p:cNvPr>
          <p:cNvCxnSpPr>
            <a:cxnSpLocks/>
          </p:cNvCxnSpPr>
          <p:nvPr/>
        </p:nvCxnSpPr>
        <p:spPr>
          <a:xfrm flipV="1">
            <a:off x="10215484" y="2714443"/>
            <a:ext cx="348599" cy="2371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BE9D009-5906-6821-EC39-A4DEFE84027F}"/>
              </a:ext>
            </a:extLst>
          </p:cNvPr>
          <p:cNvCxnSpPr>
            <a:cxnSpLocks/>
          </p:cNvCxnSpPr>
          <p:nvPr/>
        </p:nvCxnSpPr>
        <p:spPr>
          <a:xfrm>
            <a:off x="10349092" y="3739905"/>
            <a:ext cx="684683" cy="833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D72BDB7-7BBF-3415-76DF-C96157060B0D}"/>
              </a:ext>
            </a:extLst>
          </p:cNvPr>
          <p:cNvCxnSpPr>
            <a:cxnSpLocks/>
          </p:cNvCxnSpPr>
          <p:nvPr/>
        </p:nvCxnSpPr>
        <p:spPr>
          <a:xfrm>
            <a:off x="10280026" y="4322783"/>
            <a:ext cx="598484" cy="9092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64801C9-7326-02FE-6877-0FBFD426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13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674681-E588-E40B-1598-B2BEF786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フォルダ構成</a:t>
            </a:r>
            <a:endParaRPr kumimoji="1" lang="ja-JP" altLang="en-US"/>
          </a:p>
        </p:txBody>
      </p:sp>
      <p:pic>
        <p:nvPicPr>
          <p:cNvPr id="6" name="コンテンツ プレースホルダー 5" descr="フォルダー 単色塗りつぶし">
            <a:extLst>
              <a:ext uri="{FF2B5EF4-FFF2-40B4-BE49-F238E27FC236}">
                <a16:creationId xmlns:a16="http://schemas.microsoft.com/office/drawing/2014/main" id="{591F6619-8B69-7BA5-2B98-413908D8D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285210"/>
            <a:ext cx="914400" cy="91440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CF64F5-FF91-5A5D-9933-599AF8C3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pic>
        <p:nvPicPr>
          <p:cNvPr id="8" name="コンテンツ プレースホルダー 5" descr="フォルダー 単色塗りつぶし">
            <a:extLst>
              <a:ext uri="{FF2B5EF4-FFF2-40B4-BE49-F238E27FC236}">
                <a16:creationId xmlns:a16="http://schemas.microsoft.com/office/drawing/2014/main" id="{EA514B32-94B1-012C-02AF-AF8F064DD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123" y="2866470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クジラ 単色塗りつぶし">
            <a:extLst>
              <a:ext uri="{FF2B5EF4-FFF2-40B4-BE49-F238E27FC236}">
                <a16:creationId xmlns:a16="http://schemas.microsoft.com/office/drawing/2014/main" id="{2D631256-9AAD-B890-6DEB-F918FC65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988" y="4274328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クジラ 枠線">
            <a:extLst>
              <a:ext uri="{FF2B5EF4-FFF2-40B4-BE49-F238E27FC236}">
                <a16:creationId xmlns:a16="http://schemas.microsoft.com/office/drawing/2014/main" id="{E6FED104-F250-FB31-AAC8-9BAFF5849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1291" y="1383178"/>
            <a:ext cx="642891" cy="642891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F46FE84-5BB6-742E-7B67-E66E800749F9}"/>
              </a:ext>
            </a:extLst>
          </p:cNvPr>
          <p:cNvSpPr txBox="1"/>
          <p:nvPr/>
        </p:nvSpPr>
        <p:spPr>
          <a:xfrm>
            <a:off x="1074502" y="212151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py3</a:t>
            </a:r>
            <a:endParaRPr kumimoji="1" lang="ja-JP" altLang="en-US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65BA2E2-E94A-6CD3-8424-A50C154A7971}"/>
              </a:ext>
            </a:extLst>
          </p:cNvPr>
          <p:cNvSpPr txBox="1"/>
          <p:nvPr/>
        </p:nvSpPr>
        <p:spPr>
          <a:xfrm>
            <a:off x="709913" y="374458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workspace</a:t>
            </a:r>
            <a:endParaRPr kumimoji="1" lang="ja-JP" altLang="en-US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E1BA1D2-76D6-F157-122B-22E00B699B28}"/>
              </a:ext>
            </a:extLst>
          </p:cNvPr>
          <p:cNvSpPr txBox="1"/>
          <p:nvPr/>
        </p:nvSpPr>
        <p:spPr>
          <a:xfrm>
            <a:off x="1875551" y="4584074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docker-</a:t>
            </a:r>
            <a:r>
              <a:rPr kumimoji="1" lang="en-US" altLang="ja-JP" err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compose.ym</a:t>
            </a:r>
            <a:r>
              <a:rPr lang="en-US" altLang="ja-JP" err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l</a:t>
            </a:r>
            <a:endParaRPr kumimoji="1" lang="ja-JP" altLang="en-US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26" name="グラフィックス 25" descr="紙 枠線">
            <a:extLst>
              <a:ext uri="{FF2B5EF4-FFF2-40B4-BE49-F238E27FC236}">
                <a16:creationId xmlns:a16="http://schemas.microsoft.com/office/drawing/2014/main" id="{DCFEC975-51E6-8DB7-A6AF-6CF0E1A95B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3866" y="1365853"/>
            <a:ext cx="642890" cy="642890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7595F0E-9377-3641-9C29-CDCF1B1B6BB7}"/>
              </a:ext>
            </a:extLst>
          </p:cNvPr>
          <p:cNvSpPr txBox="1"/>
          <p:nvPr/>
        </p:nvSpPr>
        <p:spPr>
          <a:xfrm>
            <a:off x="4232721" y="1475917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err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requirements.txt</a:t>
            </a:r>
            <a:endParaRPr kumimoji="1" lang="ja-JP" altLang="en-US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A7D3A33-80A2-2A2F-B500-84A4E16D84E9}"/>
              </a:ext>
            </a:extLst>
          </p:cNvPr>
          <p:cNvCxnSpPr>
            <a:cxnSpLocks/>
          </p:cNvCxnSpPr>
          <p:nvPr/>
        </p:nvCxnSpPr>
        <p:spPr>
          <a:xfrm>
            <a:off x="1907059" y="1726424"/>
            <a:ext cx="6054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8B179-3D2F-F01D-1E73-1BEE23C62D79}"/>
              </a:ext>
            </a:extLst>
          </p:cNvPr>
          <p:cNvCxnSpPr>
            <a:cxnSpLocks/>
          </p:cNvCxnSpPr>
          <p:nvPr/>
        </p:nvCxnSpPr>
        <p:spPr>
          <a:xfrm>
            <a:off x="1975657" y="3507710"/>
            <a:ext cx="6054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コンテンツ プレースホルダー 5" descr="フォルダー 単色塗りつぶし">
            <a:extLst>
              <a:ext uri="{FF2B5EF4-FFF2-40B4-BE49-F238E27FC236}">
                <a16:creationId xmlns:a16="http://schemas.microsoft.com/office/drawing/2014/main" id="{9B04A975-4E13-E58E-4E2D-1FA5D0ED9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2858310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D55BFF-D548-04F6-8CAC-1DD0E17AEEAA}"/>
              </a:ext>
            </a:extLst>
          </p:cNvPr>
          <p:cNvSpPr txBox="1"/>
          <p:nvPr/>
        </p:nvSpPr>
        <p:spPr>
          <a:xfrm>
            <a:off x="2761312" y="381715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d</a:t>
            </a:r>
            <a:r>
              <a:rPr kumimoji="1" lang="en-US" altLang="ja-JP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emo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841C6B-4ECB-910A-F503-887FBA47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44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2EEA63-772E-E22C-4C5A-68755445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0788145" cy="1325563"/>
          </a:xfrm>
        </p:spPr>
        <p:txBody>
          <a:bodyPr/>
          <a:lstStyle/>
          <a:p>
            <a:r>
              <a:rPr lang="en-US" altLang="ja-JP"/>
              <a:t>docker-</a:t>
            </a:r>
            <a:r>
              <a:rPr lang="en-US" altLang="ja-JP" err="1"/>
              <a:t>compose.yml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CC20F9-0B24-C431-F4C8-A5EF688213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5857777" cy="365125"/>
          </a:xfrm>
        </p:spPr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4A9F0D0-100E-6E23-C133-0309DCAB01A6}"/>
              </a:ext>
            </a:extLst>
          </p:cNvPr>
          <p:cNvSpPr txBox="1"/>
          <p:nvPr/>
        </p:nvSpPr>
        <p:spPr>
          <a:xfrm>
            <a:off x="4503256" y="646002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こんな感じになってます！！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B95580-E862-EC0A-BB17-A4E77E5F6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664" y="1302414"/>
            <a:ext cx="3887101" cy="5053935"/>
          </a:xfrm>
          <a:prstGeom prst="rect">
            <a:avLst/>
          </a:prstGeom>
        </p:spPr>
      </p:pic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97A4135-7069-9338-AC7C-28EF67BF9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54F8AB-3595-584B-2AF9-AD530CC4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3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D4A2AF-215B-B7FE-AE04-797834C7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docker-</a:t>
            </a:r>
            <a:r>
              <a:rPr kumimoji="1" lang="en-US" altLang="ja-JP" err="1"/>
              <a:t>compose.yml</a:t>
            </a:r>
            <a:r>
              <a:rPr kumimoji="1" lang="en-US" altLang="ja-JP"/>
              <a:t> </a:t>
            </a:r>
            <a:r>
              <a:rPr kumimoji="1" lang="ja-JP" altLang="en-US"/>
              <a:t>（一部抜粋）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31B974-C2BF-300B-E012-3D87EA946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A0C3AB6-7BB2-9322-5265-AC3AA248F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9" b="38305"/>
          <a:stretch/>
        </p:blipFill>
        <p:spPr>
          <a:xfrm>
            <a:off x="493988" y="1725950"/>
            <a:ext cx="5888187" cy="4992241"/>
          </a:xfrm>
          <a:prstGeom prst="rect">
            <a:avLst/>
          </a:prstGeom>
        </p:spPr>
      </p:pic>
      <p:sp>
        <p:nvSpPr>
          <p:cNvPr id="9" name="フレーム 8">
            <a:extLst>
              <a:ext uri="{FF2B5EF4-FFF2-40B4-BE49-F238E27FC236}">
                <a16:creationId xmlns:a16="http://schemas.microsoft.com/office/drawing/2014/main" id="{4E47061A-C90C-3126-7F28-3F75AD2EF026}"/>
              </a:ext>
            </a:extLst>
          </p:cNvPr>
          <p:cNvSpPr/>
          <p:nvPr/>
        </p:nvSpPr>
        <p:spPr>
          <a:xfrm>
            <a:off x="536579" y="2914172"/>
            <a:ext cx="5796780" cy="601147"/>
          </a:xfrm>
          <a:prstGeom prst="frame">
            <a:avLst>
              <a:gd name="adj1" fmla="val 364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0FD71A-C8D1-479D-9768-2A3AC47F8CCD}"/>
              </a:ext>
            </a:extLst>
          </p:cNvPr>
          <p:cNvSpPr txBox="1"/>
          <p:nvPr/>
        </p:nvSpPr>
        <p:spPr>
          <a:xfrm>
            <a:off x="6424766" y="2914172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GPU</a:t>
            </a:r>
            <a:r>
              <a:rPr kumimoji="1" lang="ja-JP" altLang="en-US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メモリの割り振り→</a:t>
            </a:r>
            <a:r>
              <a:rPr lang="en-US" altLang="ja-JP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’</a:t>
            </a:r>
            <a:r>
              <a:rPr kumimoji="1" lang="en-US" altLang="ja-JP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20gb’</a:t>
            </a:r>
            <a:r>
              <a:rPr kumimoji="1" lang="ja-JP" altLang="en-US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まで上げる</a:t>
            </a:r>
          </a:p>
        </p:txBody>
      </p:sp>
      <p:sp>
        <p:nvSpPr>
          <p:cNvPr id="13" name="フレーム 12">
            <a:extLst>
              <a:ext uri="{FF2B5EF4-FFF2-40B4-BE49-F238E27FC236}">
                <a16:creationId xmlns:a16="http://schemas.microsoft.com/office/drawing/2014/main" id="{4DA5FF4F-57BE-9289-AC9F-DBCA5FEA0A22}"/>
              </a:ext>
            </a:extLst>
          </p:cNvPr>
          <p:cNvSpPr/>
          <p:nvPr/>
        </p:nvSpPr>
        <p:spPr>
          <a:xfrm>
            <a:off x="536579" y="6092956"/>
            <a:ext cx="5796780" cy="601146"/>
          </a:xfrm>
          <a:prstGeom prst="frame">
            <a:avLst>
              <a:gd name="adj1" fmla="val 6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C49A490-453B-3C64-3038-3E51C6FFB65B}"/>
              </a:ext>
            </a:extLst>
          </p:cNvPr>
          <p:cNvSpPr txBox="1"/>
          <p:nvPr/>
        </p:nvSpPr>
        <p:spPr>
          <a:xfrm>
            <a:off x="6424766" y="584654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実ネットワークとの接続設定。左の番号を変えると</a:t>
            </a:r>
            <a:endParaRPr lang="en-US" altLang="ja-JP">
              <a:latin typeface="UD Digi Kyokasho N-B" panose="02020700000000000000" pitchFamily="49" charset="-128"/>
              <a:ea typeface="UD Digi Kyokasho N-B" panose="02020700000000000000" pitchFamily="49" charset="-128"/>
            </a:endParaRPr>
          </a:p>
          <a:p>
            <a:r>
              <a:rPr lang="ja-JP" altLang="en-US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他のポートに飛ばせる．</a:t>
            </a:r>
            <a:r>
              <a:rPr lang="en-US" altLang="ja-JP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※</a:t>
            </a:r>
            <a:r>
              <a:rPr lang="ja-JP" altLang="en-US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かぶらないように注意</a:t>
            </a:r>
            <a:endParaRPr kumimoji="1" lang="ja-JP" altLang="en-US">
              <a:latin typeface="UD Digi Kyokasho N-B" panose="02020700000000000000" pitchFamily="49" charset="-128"/>
              <a:ea typeface="UD Digi Kyokasho N-B" panose="02020700000000000000" pitchFamily="49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86124E-A7E2-10AE-A143-D3395D6A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4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3932A6-2595-9BEF-D211-86B07F53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PowerShell</a:t>
            </a:r>
            <a:r>
              <a:rPr kumimoji="1" lang="ja-JP" altLang="en-US"/>
              <a:t>を開く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90A836-0191-6B98-71EC-353CD838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kumimoji="1" lang="ja-JP" altLang="en-US"/>
              <a:t>キーボードの</a:t>
            </a:r>
            <a:r>
              <a:rPr lang="en-US" altLang="ja-JP"/>
              <a:t>Windows</a:t>
            </a:r>
            <a:r>
              <a:rPr lang="ja-JP" altLang="en-US"/>
              <a:t>キー</a:t>
            </a:r>
            <a:r>
              <a:rPr kumimoji="1" lang="ja-JP" altLang="en-US"/>
              <a:t>を押す</a:t>
            </a:r>
            <a:endParaRPr kumimoji="1" lang="en-US" altLang="ja-JP"/>
          </a:p>
          <a:p>
            <a:pPr marL="0" indent="0">
              <a:buNone/>
            </a:pPr>
            <a:r>
              <a:rPr lang="ja-JP" altLang="en-US"/>
              <a:t>検索画面に</a:t>
            </a:r>
            <a:r>
              <a:rPr lang="en-US" altLang="ja-JP" err="1"/>
              <a:t>powershell</a:t>
            </a:r>
            <a:r>
              <a:rPr lang="ja-JP" altLang="en-US"/>
              <a:t>と入力</a:t>
            </a:r>
            <a:endParaRPr lang="en-US" altLang="ja-JP"/>
          </a:p>
          <a:p>
            <a:pPr marL="0" indent="0">
              <a:buNone/>
            </a:pPr>
            <a:r>
              <a:rPr kumimoji="1" lang="ja-JP" altLang="en-US"/>
              <a:t>一番上のやつを開く．</a:t>
            </a:r>
            <a:endParaRPr kumimoji="1"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E75F0E-8734-6D6C-6450-47DE6904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853CE69-DBA9-E866-2151-F0D72C39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8E58B9B-952A-D1A6-F5F6-B5E1FE4B6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3"/>
          <a:stretch/>
        </p:blipFill>
        <p:spPr>
          <a:xfrm>
            <a:off x="6281057" y="1796799"/>
            <a:ext cx="4500336" cy="416065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64BC040-C828-9C88-C72D-7C7381F8F64E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commandprompt,</a:t>
            </a:r>
            <a:r>
              <a:rPr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s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hell,zsh,bash,sh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383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5265-16DC-0FE7-CCF1-1DE2FEF7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py3/requirements.txt</a:t>
            </a:r>
            <a:r>
              <a:rPr kumimoji="1" lang="ja-JP" altLang="en-US"/>
              <a:t>（一部抜粋）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406555-6A5B-FF2E-BDA9-23BB73BD9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err="1"/>
              <a:t>Colab</a:t>
            </a:r>
            <a:r>
              <a:rPr kumimoji="1" lang="ja-JP" altLang="en-US"/>
              <a:t>から取得したライブラリをほとんど記載。</a:t>
            </a:r>
            <a:endParaRPr kumimoji="1" lang="en-US" altLang="ja-JP"/>
          </a:p>
          <a:p>
            <a:pPr marL="457200" lvl="1" indent="0">
              <a:buNone/>
            </a:pPr>
            <a:r>
              <a:rPr kumimoji="1" lang="en-US" altLang="ja-JP"/>
              <a:t>※</a:t>
            </a:r>
            <a:r>
              <a:rPr kumimoji="1" lang="en-US" altLang="ja-JP" err="1"/>
              <a:t>Google</a:t>
            </a:r>
            <a:r>
              <a:rPr lang="en-US" altLang="ja-JP" err="1"/>
              <a:t>Drive</a:t>
            </a:r>
            <a:r>
              <a:rPr lang="ja-JP" altLang="en-US"/>
              <a:t>の接続ライブラリなどはインストールできなかった</a:t>
            </a:r>
            <a:endParaRPr kumimoji="1" lang="en-US" altLang="ja-JP"/>
          </a:p>
          <a:p>
            <a:pPr marL="457200" lvl="1" indent="0">
              <a:buNone/>
            </a:pPr>
            <a:r>
              <a:rPr kumimoji="1" lang="ja-JP" altLang="en-US"/>
              <a:t>他に追加ライブラリがあればここに追記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C3894B-2E2E-AE68-8FDF-004B4142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63684BE-64ED-0CC9-A19E-BB55305F9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52"/>
          <a:stretch/>
        </p:blipFill>
        <p:spPr>
          <a:xfrm>
            <a:off x="3990681" y="3095040"/>
            <a:ext cx="4834005" cy="3762960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8EF94A3-5B51-056D-15FA-518A1A0F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08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17341F-45B0-D6CE-1814-48FBF5C7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Jupyter</a:t>
            </a:r>
            <a:r>
              <a:rPr kumimoji="1" lang="ja-JP" altLang="en-US"/>
              <a:t>にパスワードを設定する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2F33A6-E8EE-FFDF-9FC3-145B73B7B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/>
              <a:t>環境を立ち上げる</a:t>
            </a:r>
            <a:endParaRPr lang="en-US" altLang="ja-JP"/>
          </a:p>
          <a:p>
            <a:pPr marL="0" indent="0">
              <a:buNone/>
            </a:pPr>
            <a:r>
              <a:rPr lang="en-US" altLang="ja-JP"/>
              <a:t>$docker compose up –d</a:t>
            </a:r>
          </a:p>
          <a:p>
            <a:r>
              <a:rPr lang="ja-JP" altLang="en-US"/>
              <a:t>コンテナの中にログインする</a:t>
            </a:r>
            <a:endParaRPr lang="en-US" altLang="ja-JP"/>
          </a:p>
          <a:p>
            <a:pPr marL="0" indent="0">
              <a:buNone/>
            </a:pPr>
            <a:r>
              <a:rPr lang="en-US" altLang="ja-JP"/>
              <a:t>$docker compose exec py3 bash</a:t>
            </a:r>
          </a:p>
          <a:p>
            <a:r>
              <a:rPr lang="ja-JP" altLang="en-US"/>
              <a:t>パスワードを設定する</a:t>
            </a:r>
            <a:endParaRPr lang="en-US" altLang="ja-JP"/>
          </a:p>
          <a:p>
            <a:pPr marL="457200" lvl="1" indent="0">
              <a:buNone/>
            </a:pPr>
            <a:r>
              <a:rPr lang="ja-JP" altLang="en-US"/>
              <a:t>以下</a:t>
            </a:r>
            <a:r>
              <a:rPr lang="en-US" altLang="ja-JP" err="1"/>
              <a:t>Jupyter</a:t>
            </a:r>
            <a:endParaRPr lang="en-US" altLang="ja-JP"/>
          </a:p>
          <a:p>
            <a:pPr marL="0" indent="0">
              <a:buNone/>
            </a:pPr>
            <a:r>
              <a:rPr lang="en-US" altLang="ja-JP"/>
              <a:t>#</a:t>
            </a:r>
            <a:r>
              <a:rPr lang="en-US" altLang="ja-JP" err="1"/>
              <a:t>jupyter</a:t>
            </a:r>
            <a:r>
              <a:rPr lang="en-US" altLang="ja-JP"/>
              <a:t> notebook password</a:t>
            </a:r>
          </a:p>
          <a:p>
            <a:pPr marL="0" indent="0">
              <a:buNone/>
            </a:pPr>
            <a:r>
              <a:rPr lang="en-US" altLang="ja-JP"/>
              <a:t>#exit</a:t>
            </a:r>
          </a:p>
          <a:p>
            <a:r>
              <a:rPr lang="ja-JP" altLang="en-US"/>
              <a:t>コンテナを再起動する</a:t>
            </a:r>
            <a:endParaRPr lang="en-US" altLang="ja-JP"/>
          </a:p>
          <a:p>
            <a:pPr marL="0" indent="0">
              <a:buNone/>
            </a:pPr>
            <a:r>
              <a:rPr lang="en-US" altLang="ja-JP"/>
              <a:t>$docker compose down &amp;&amp; docker compose up –d</a:t>
            </a:r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57CDC-636A-2B3E-D27E-8EE309B1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1C658F3-7097-CC0B-CCB4-0739111B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23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E034F0-64A6-7DA8-C99E-A2E09FE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PowerShell</a:t>
            </a:r>
            <a:r>
              <a:rPr kumimoji="1" lang="ja-JP" altLang="en-US"/>
              <a:t>を開く．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687A1-B11D-DD78-2AED-06FB08E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err="1"/>
              <a:t>WindowsPowerShell</a:t>
            </a:r>
            <a:r>
              <a:rPr lang="ja-JP" altLang="en-US"/>
              <a:t>が起動するのを確認</a:t>
            </a:r>
            <a:endParaRPr kumimoji="1" lang="en-US" altLang="ja-JP"/>
          </a:p>
          <a:p>
            <a:r>
              <a:rPr kumimoji="1" lang="ja-JP" altLang="en-US"/>
              <a:t>以下のテキストが表示されることを確認</a:t>
            </a:r>
            <a:endParaRPr kumimoji="1"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7DFE75-0AF0-5BD7-682F-BCAA59AF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KaitoHoujho/Amembo1219©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7B4015-E69C-5D0C-EE60-2177FE9D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545E9-EB52-FB42-86B3-FA57D50FA399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753146CC-EB41-FD28-3E63-ED9E9223E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95"/>
          <a:stretch/>
        </p:blipFill>
        <p:spPr>
          <a:xfrm>
            <a:off x="331310" y="3099943"/>
            <a:ext cx="11529380" cy="2131035"/>
          </a:xfrm>
          <a:prstGeom prst="rect">
            <a:avLst/>
          </a:prstGeom>
        </p:spPr>
      </p:pic>
      <p:sp>
        <p:nvSpPr>
          <p:cNvPr id="8" name="フレーム 7">
            <a:extLst>
              <a:ext uri="{FF2B5EF4-FFF2-40B4-BE49-F238E27FC236}">
                <a16:creationId xmlns:a16="http://schemas.microsoft.com/office/drawing/2014/main" id="{83A1DB62-3261-13F3-0A75-E1111566AC79}"/>
              </a:ext>
            </a:extLst>
          </p:cNvPr>
          <p:cNvSpPr/>
          <p:nvPr/>
        </p:nvSpPr>
        <p:spPr>
          <a:xfrm>
            <a:off x="473725" y="3099943"/>
            <a:ext cx="9022815" cy="2131035"/>
          </a:xfrm>
          <a:prstGeom prst="frame">
            <a:avLst>
              <a:gd name="adj1" fmla="val 2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5A1E0D-24A3-6419-7E14-4C682AD828E6}"/>
              </a:ext>
            </a:extLst>
          </p:cNvPr>
          <p:cNvSpPr txBox="1"/>
          <p:nvPr/>
        </p:nvSpPr>
        <p:spPr>
          <a:xfrm>
            <a:off x="6696364" y="72383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Keyword</a:t>
            </a:r>
            <a:r>
              <a:rPr kumimoji="1" lang="ja-JP" altLang="en-US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err="1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zsh,bash,sh</a:t>
            </a:r>
            <a:endParaRPr kumimoji="1" lang="ja-JP" altLang="en-US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41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van-Def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-Def" id="{FED462ED-0E61-5A45-934B-647651B56CDD}" vid="{DD7B23CD-4C84-0846-8286-6369E4510C91}"/>
    </a:ext>
  </a:extLst>
</a:theme>
</file>

<file path=ppt/theme/theme2.xml><?xml version="1.0" encoding="utf-8"?>
<a:theme xmlns:a="http://schemas.openxmlformats.org/drawingml/2006/main" name="1_CS_DEF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_DEF" id="{D7A58866-659F-8C46-BACA-D379009F9295}" vid="{0B687D07-8B8C-BC45-82AD-70D437474811}"/>
    </a:ext>
  </a:extLst>
</a:theme>
</file>

<file path=ppt/theme/theme3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Advan-Def</Template>
  <TotalTime>1538</TotalTime>
  <Words>2985</Words>
  <Application>Microsoft Macintosh PowerPoint</Application>
  <PresentationFormat>ワイド画面</PresentationFormat>
  <Paragraphs>552</Paragraphs>
  <Slides>81</Slides>
  <Notes>2</Notes>
  <HiddenSlides>8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81</vt:i4>
      </vt:variant>
    </vt:vector>
  </HeadingPairs>
  <TitlesOfParts>
    <vt:vector size="89" baseType="lpstr">
      <vt:lpstr>SFMono-Regular</vt:lpstr>
      <vt:lpstr>Tsukushi A Round Gothic Regular</vt:lpstr>
      <vt:lpstr>UD デジタル 教科書体 N-B</vt:lpstr>
      <vt:lpstr>UD デジタル 教科書体 N-B</vt:lpstr>
      <vt:lpstr>游ゴシック</vt:lpstr>
      <vt:lpstr>Arial</vt:lpstr>
      <vt:lpstr>Advan-Def</vt:lpstr>
      <vt:lpstr>1_CS_DEF</vt:lpstr>
      <vt:lpstr>Lyonのトリセツ</vt:lpstr>
      <vt:lpstr>目次</vt:lpstr>
      <vt:lpstr>Lyonの仕様</vt:lpstr>
      <vt:lpstr>WSLのインストール</vt:lpstr>
      <vt:lpstr>WindowsPCのバージョンを確認する．</vt:lpstr>
      <vt:lpstr>Windowsのバージョン情報を参照</vt:lpstr>
      <vt:lpstr>Windowsのバージョンが低い場合</vt:lpstr>
      <vt:lpstr>PowerShellを開く</vt:lpstr>
      <vt:lpstr>PowerShellを開く．</vt:lpstr>
      <vt:lpstr>WSLをインストール</vt:lpstr>
      <vt:lpstr>WSLの起動</vt:lpstr>
      <vt:lpstr>すでにWSLがインストール済みの場合</vt:lpstr>
      <vt:lpstr>PowerShellを開く．</vt:lpstr>
      <vt:lpstr>WSLのバージョンを確認する</vt:lpstr>
      <vt:lpstr>カーネルの更新</vt:lpstr>
      <vt:lpstr>Windowsの設定変更</vt:lpstr>
      <vt:lpstr>マシンを再起動する</vt:lpstr>
      <vt:lpstr>PowerShellを管理者権限で開く．</vt:lpstr>
      <vt:lpstr>PowerShellを開く．</vt:lpstr>
      <vt:lpstr>WSLのデフォルトバージョンを変更</vt:lpstr>
      <vt:lpstr>WSLの更新</vt:lpstr>
      <vt:lpstr>仮想マシン機能が有効できなかった場合</vt:lpstr>
      <vt:lpstr>Ubuntuを起動</vt:lpstr>
      <vt:lpstr>Ubuntuのライブラリを更新</vt:lpstr>
      <vt:lpstr>Ubuntuのセットアップ完了</vt:lpstr>
      <vt:lpstr>Lyonへの接続（共用VM）</vt:lpstr>
      <vt:lpstr>Lyonのホスト名を探す．</vt:lpstr>
      <vt:lpstr>SSHのコマンドを決める．</vt:lpstr>
      <vt:lpstr>先程決めたコマンドを入力</vt:lpstr>
      <vt:lpstr>ログインする．</vt:lpstr>
      <vt:lpstr>Lyonへの接続（専用VM）</vt:lpstr>
      <vt:lpstr>SSHのコマンドを決める．</vt:lpstr>
      <vt:lpstr>先程決めたコマンドを入力</vt:lpstr>
      <vt:lpstr>ログインする．</vt:lpstr>
      <vt:lpstr>【必須】パスワードの変更する¹</vt:lpstr>
      <vt:lpstr>【必須】パスワードの変更する²</vt:lpstr>
      <vt:lpstr>Dockerのインストール｜共用VM</vt:lpstr>
      <vt:lpstr>Dockerのインストール¹</vt:lpstr>
      <vt:lpstr>Dockerのインストール²</vt:lpstr>
      <vt:lpstr>Dockerのインストール｜専有VM</vt:lpstr>
      <vt:lpstr>Dockerのインストール</vt:lpstr>
      <vt:lpstr>Dockerのインストール²</vt:lpstr>
      <vt:lpstr>Dockerを起動・停止</vt:lpstr>
      <vt:lpstr>Dokcerの起動</vt:lpstr>
      <vt:lpstr>Dokcerの停止</vt:lpstr>
      <vt:lpstr>DockerHubのアカウント作成</vt:lpstr>
      <vt:lpstr>DockerHubのアカウント作成</vt:lpstr>
      <vt:lpstr>DockerHubにログインする</vt:lpstr>
      <vt:lpstr>Docker-Composeのインストール</vt:lpstr>
      <vt:lpstr>DockerComposeのインストールする¹</vt:lpstr>
      <vt:lpstr>DockerComposeのインストールする²</vt:lpstr>
      <vt:lpstr>DockerComposeのインストールする³</vt:lpstr>
      <vt:lpstr>Colabのイメージを起動する</vt:lpstr>
      <vt:lpstr>Colabと同等環境を動かす</vt:lpstr>
      <vt:lpstr>Gitを使って，環境を引っ張ってくる．</vt:lpstr>
      <vt:lpstr>レポジトリをクローンする。</vt:lpstr>
      <vt:lpstr>クローンしたファイルを確認</vt:lpstr>
      <vt:lpstr>ポート番号を変更する。</vt:lpstr>
      <vt:lpstr>ポート番号を変更</vt:lpstr>
      <vt:lpstr>イメージのビルドをする</vt:lpstr>
      <vt:lpstr>イメージを起動する</vt:lpstr>
      <vt:lpstr>JupyterのTokenを確認する</vt:lpstr>
      <vt:lpstr>JupyterのTokenを確認する</vt:lpstr>
      <vt:lpstr>TokenからURLを導出</vt:lpstr>
      <vt:lpstr>自分の決めたURLにアクセスする</vt:lpstr>
      <vt:lpstr>JupyterLabにログインする</vt:lpstr>
      <vt:lpstr>ログイン完了</vt:lpstr>
      <vt:lpstr>実験終了後</vt:lpstr>
      <vt:lpstr>もっとDockerImageを活用したい</vt:lpstr>
      <vt:lpstr>注意事項</vt:lpstr>
      <vt:lpstr>[演習課題]専有VMに接続しよう！</vt:lpstr>
      <vt:lpstr>接続情報</vt:lpstr>
      <vt:lpstr>お疲れさまでした</vt:lpstr>
      <vt:lpstr>docker composeの起動</vt:lpstr>
      <vt:lpstr>Composeの動作方法</vt:lpstr>
      <vt:lpstr>環境の仕組み</vt:lpstr>
      <vt:lpstr>フォルダ構成</vt:lpstr>
      <vt:lpstr>docker-compose.yml</vt:lpstr>
      <vt:lpstr>docker-compose.yml （一部抜粋）</vt:lpstr>
      <vt:lpstr>py3/requirements.txt（一部抜粋）</vt:lpstr>
      <vt:lpstr>Jupyterにパスワードを設定する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Kaggle道場Lyonの取説</dc:title>
  <dc:creator>北條　海斗</dc:creator>
  <cp:lastModifiedBy>北條　海斗</cp:lastModifiedBy>
  <cp:revision>1</cp:revision>
  <cp:lastPrinted>2023-08-11T21:57:18Z</cp:lastPrinted>
  <dcterms:created xsi:type="dcterms:W3CDTF">2022-12-26T06:45:46Z</dcterms:created>
  <dcterms:modified xsi:type="dcterms:W3CDTF">2023-08-30T06:16:28Z</dcterms:modified>
</cp:coreProperties>
</file>